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DD"/>
    <a:srgbClr val="00376C"/>
    <a:srgbClr val="00C2AA"/>
    <a:srgbClr val="B8C2AA"/>
    <a:srgbClr val="C1CABE"/>
    <a:srgbClr val="C9C9C9"/>
    <a:srgbClr val="C2CCC2"/>
    <a:srgbClr val="B2C1AF"/>
    <a:srgbClr val="BACFB9"/>
    <a:srgbClr val="BFC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ECDA0-2A27-40A5-963E-480C999C0CCE}" type="doc">
      <dgm:prSet loTypeId="urn:microsoft.com/office/officeart/2005/8/layout/hierarchy4" loCatId="hierarchy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7A13D372-00AB-4AC8-B474-7A09EC2E423D}">
      <dgm:prSet phldrT="[Text]" custT="1"/>
      <dgm:spPr>
        <a:solidFill>
          <a:srgbClr val="00376C"/>
        </a:solidFill>
        <a:ln>
          <a:solidFill>
            <a:srgbClr val="00376C"/>
          </a:solidFill>
        </a:ln>
      </dgm:spPr>
      <dgm:t>
        <a:bodyPr/>
        <a:lstStyle/>
        <a:p>
          <a:r>
            <a:rPr lang="de-DE" sz="2400" dirty="0">
              <a:solidFill>
                <a:schemeClr val="bg1"/>
              </a:solidFill>
            </a:rPr>
            <a:t>Fokus Lehrkräftenachwuchs berufliche Bildung</a:t>
          </a:r>
        </a:p>
      </dgm:t>
    </dgm:pt>
    <dgm:pt modelId="{7FE9E467-C178-4E27-85F4-22DE95345B3F}" type="parTrans" cxnId="{D26CB3AB-21F9-4765-B96C-D282F7C747C3}">
      <dgm:prSet/>
      <dgm:spPr/>
      <dgm:t>
        <a:bodyPr/>
        <a:lstStyle/>
        <a:p>
          <a:endParaRPr lang="de-DE"/>
        </a:p>
      </dgm:t>
    </dgm:pt>
    <dgm:pt modelId="{0EBBBE2A-C8AA-46B5-AA1A-874FA2609830}" type="sibTrans" cxnId="{D26CB3AB-21F9-4765-B96C-D282F7C747C3}">
      <dgm:prSet/>
      <dgm:spPr/>
      <dgm:t>
        <a:bodyPr/>
        <a:lstStyle/>
        <a:p>
          <a:endParaRPr lang="de-DE"/>
        </a:p>
      </dgm:t>
    </dgm:pt>
    <dgm:pt modelId="{F962368D-B8FD-4ACC-94D2-6CEF85CCCAE7}">
      <dgm:prSet phldrT="[Text]"/>
      <dgm:spPr>
        <a:solidFill>
          <a:srgbClr val="E3DEDD"/>
        </a:solidFill>
        <a:ln>
          <a:solidFill>
            <a:srgbClr val="E3DEDD"/>
          </a:solidFill>
        </a:ln>
      </dgm:spPr>
      <dgm:t>
        <a:bodyPr/>
        <a:lstStyle/>
        <a:p>
          <a:r>
            <a:rPr lang="de-DE" dirty="0">
              <a:solidFill>
                <a:srgbClr val="00376C"/>
              </a:solidFill>
            </a:rPr>
            <a:t>Arbeitspaket 1 </a:t>
          </a:r>
          <a:br>
            <a:rPr lang="de-DE" dirty="0">
              <a:solidFill>
                <a:srgbClr val="00376C"/>
              </a:solidFill>
            </a:rPr>
          </a:br>
          <a:r>
            <a:rPr lang="de-DE" dirty="0">
              <a:solidFill>
                <a:srgbClr val="00376C"/>
              </a:solidFill>
            </a:rPr>
            <a:t>Konzept Studieninformationstage	</a:t>
          </a:r>
        </a:p>
      </dgm:t>
    </dgm:pt>
    <dgm:pt modelId="{50A091D5-ADE7-4514-B9AC-A0DCC17277AC}" type="parTrans" cxnId="{8D3EEA8F-8925-4FB1-9A3F-5AC273651810}">
      <dgm:prSet/>
      <dgm:spPr/>
      <dgm:t>
        <a:bodyPr/>
        <a:lstStyle/>
        <a:p>
          <a:endParaRPr lang="de-DE"/>
        </a:p>
      </dgm:t>
    </dgm:pt>
    <dgm:pt modelId="{838E2FFA-BB0E-410D-82D7-5B2175CF2661}" type="sibTrans" cxnId="{8D3EEA8F-8925-4FB1-9A3F-5AC273651810}">
      <dgm:prSet/>
      <dgm:spPr/>
      <dgm:t>
        <a:bodyPr/>
        <a:lstStyle/>
        <a:p>
          <a:endParaRPr lang="de-DE"/>
        </a:p>
      </dgm:t>
    </dgm:pt>
    <dgm:pt modelId="{8071F11B-ECC0-4E7C-BFC8-EAB1CBBB0F54}">
      <dgm:prSet phldrT="[Text]"/>
      <dgm:spPr>
        <a:solidFill>
          <a:srgbClr val="E3DEDD"/>
        </a:solidFill>
        <a:ln>
          <a:solidFill>
            <a:srgbClr val="E3DEDD"/>
          </a:solidFill>
        </a:ln>
      </dgm:spPr>
      <dgm:t>
        <a:bodyPr/>
        <a:lstStyle/>
        <a:p>
          <a:pPr algn="ctr"/>
          <a:r>
            <a:rPr lang="de-DE" dirty="0">
              <a:solidFill>
                <a:srgbClr val="00376C"/>
              </a:solidFill>
            </a:rPr>
            <a:t>Arbeitspaket 2 </a:t>
          </a:r>
          <a:br>
            <a:rPr lang="de-DE" dirty="0">
              <a:solidFill>
                <a:srgbClr val="00376C"/>
              </a:solidFill>
            </a:rPr>
          </a:br>
          <a:r>
            <a:rPr lang="de-DE" dirty="0">
              <a:solidFill>
                <a:srgbClr val="00376C"/>
              </a:solidFill>
            </a:rPr>
            <a:t>Netzwerk mit Hochschulen</a:t>
          </a:r>
        </a:p>
      </dgm:t>
    </dgm:pt>
    <dgm:pt modelId="{B8ADEE5C-1BD7-4A16-B1FE-27E254D52BD0}" type="parTrans" cxnId="{639B8FE4-955B-4507-857F-006319D37355}">
      <dgm:prSet/>
      <dgm:spPr/>
      <dgm:t>
        <a:bodyPr/>
        <a:lstStyle/>
        <a:p>
          <a:endParaRPr lang="de-DE"/>
        </a:p>
      </dgm:t>
    </dgm:pt>
    <dgm:pt modelId="{23BD8C5F-8BDF-4B56-B7F5-4490834CDB58}" type="sibTrans" cxnId="{639B8FE4-955B-4507-857F-006319D37355}">
      <dgm:prSet/>
      <dgm:spPr/>
      <dgm:t>
        <a:bodyPr/>
        <a:lstStyle/>
        <a:p>
          <a:endParaRPr lang="de-DE"/>
        </a:p>
      </dgm:t>
    </dgm:pt>
    <dgm:pt modelId="{8928C79C-A040-4513-A0A2-6A219FFE0805}">
      <dgm:prSet phldrT="[Text]"/>
      <dgm:spPr>
        <a:solidFill>
          <a:srgbClr val="E3DEDD"/>
        </a:solidFill>
        <a:ln>
          <a:solidFill>
            <a:srgbClr val="E3DEDD"/>
          </a:solidFill>
        </a:ln>
      </dgm:spPr>
      <dgm:t>
        <a:bodyPr/>
        <a:lstStyle/>
        <a:p>
          <a:r>
            <a:rPr lang="de-DE" dirty="0">
              <a:solidFill>
                <a:srgbClr val="00376C"/>
              </a:solidFill>
            </a:rPr>
            <a:t>Arbeitspaket 3</a:t>
          </a:r>
          <a:br>
            <a:rPr lang="de-DE" dirty="0">
              <a:solidFill>
                <a:srgbClr val="00376C"/>
              </a:solidFill>
            </a:rPr>
          </a:br>
          <a:r>
            <a:rPr lang="de-DE" dirty="0">
              <a:solidFill>
                <a:srgbClr val="00376C"/>
              </a:solidFill>
            </a:rPr>
            <a:t> Buddy-Formate, tut. Begleitkonzept</a:t>
          </a:r>
        </a:p>
      </dgm:t>
    </dgm:pt>
    <dgm:pt modelId="{6C7000C1-3A96-4FE7-BBB1-0086E30BDFE0}" type="parTrans" cxnId="{510568E3-E45E-4520-AE8E-4E60FFA7B07E}">
      <dgm:prSet/>
      <dgm:spPr/>
      <dgm:t>
        <a:bodyPr/>
        <a:lstStyle/>
        <a:p>
          <a:endParaRPr lang="de-DE"/>
        </a:p>
      </dgm:t>
    </dgm:pt>
    <dgm:pt modelId="{FE0AB463-BBA8-4460-A0CA-AEFB0451260D}" type="sibTrans" cxnId="{510568E3-E45E-4520-AE8E-4E60FFA7B07E}">
      <dgm:prSet/>
      <dgm:spPr/>
      <dgm:t>
        <a:bodyPr/>
        <a:lstStyle/>
        <a:p>
          <a:endParaRPr lang="de-DE"/>
        </a:p>
      </dgm:t>
    </dgm:pt>
    <dgm:pt modelId="{AB4F8649-CCCC-4DC8-ACC2-FF589AB0A5E6}">
      <dgm:prSet phldrT="[Text]"/>
      <dgm:spPr>
        <a:solidFill>
          <a:srgbClr val="E3DEDD"/>
        </a:solidFill>
        <a:ln>
          <a:solidFill>
            <a:srgbClr val="E3DEDD"/>
          </a:solidFill>
        </a:ln>
      </dgm:spPr>
      <dgm:t>
        <a:bodyPr/>
        <a:lstStyle/>
        <a:p>
          <a:r>
            <a:rPr lang="de-DE" dirty="0">
              <a:solidFill>
                <a:srgbClr val="00376C"/>
              </a:solidFill>
            </a:rPr>
            <a:t>Arbeitspaket 4</a:t>
          </a:r>
          <a:br>
            <a:rPr lang="de-DE" dirty="0">
              <a:solidFill>
                <a:srgbClr val="00376C"/>
              </a:solidFill>
            </a:rPr>
          </a:br>
          <a:r>
            <a:rPr lang="de-DE" dirty="0">
              <a:solidFill>
                <a:srgbClr val="00376C"/>
              </a:solidFill>
            </a:rPr>
            <a:t> digitale Produkte</a:t>
          </a:r>
        </a:p>
      </dgm:t>
    </dgm:pt>
    <dgm:pt modelId="{240923AC-2C7D-45CD-92A6-08AD10B53F08}" type="parTrans" cxnId="{28ED30C9-AEDF-4307-9E4B-8651CCC82DA3}">
      <dgm:prSet/>
      <dgm:spPr/>
      <dgm:t>
        <a:bodyPr/>
        <a:lstStyle/>
        <a:p>
          <a:endParaRPr lang="de-DE"/>
        </a:p>
      </dgm:t>
    </dgm:pt>
    <dgm:pt modelId="{30CE78AF-ECEC-4C74-9A11-E9D83C504111}" type="sibTrans" cxnId="{28ED30C9-AEDF-4307-9E4B-8651CCC82DA3}">
      <dgm:prSet/>
      <dgm:spPr/>
      <dgm:t>
        <a:bodyPr/>
        <a:lstStyle/>
        <a:p>
          <a:endParaRPr lang="de-DE"/>
        </a:p>
      </dgm:t>
    </dgm:pt>
    <dgm:pt modelId="{ACE67A31-27D2-4920-86B6-C2FCEBC2C40F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Online  Informations-   </a:t>
          </a:r>
          <a:r>
            <a:rPr lang="de-DE" sz="700" dirty="0" err="1">
              <a:solidFill>
                <a:srgbClr val="00376C"/>
              </a:solidFill>
            </a:rPr>
            <a:t>Veran</a:t>
          </a:r>
          <a:r>
            <a:rPr lang="de-DE" sz="700" dirty="0">
              <a:solidFill>
                <a:srgbClr val="00376C"/>
              </a:solidFill>
            </a:rPr>
            <a:t>-        </a:t>
          </a:r>
          <a:r>
            <a:rPr lang="de-DE" sz="700" dirty="0" err="1">
              <a:solidFill>
                <a:srgbClr val="00376C"/>
              </a:solidFill>
            </a:rPr>
            <a:t>staltungen</a:t>
          </a:r>
          <a:endParaRPr lang="de-DE" sz="700" dirty="0">
            <a:solidFill>
              <a:srgbClr val="00376C"/>
            </a:solidFill>
          </a:endParaRPr>
        </a:p>
      </dgm:t>
    </dgm:pt>
    <dgm:pt modelId="{3FD3DD19-8176-4D75-884A-84C10B9B6AAA}" type="parTrans" cxnId="{3A06CBF4-EC4D-4B63-9B1B-874037D186EF}">
      <dgm:prSet/>
      <dgm:spPr/>
      <dgm:t>
        <a:bodyPr/>
        <a:lstStyle/>
        <a:p>
          <a:endParaRPr lang="de-DE"/>
        </a:p>
      </dgm:t>
    </dgm:pt>
    <dgm:pt modelId="{84C61312-4862-4E39-9FED-7FDC225E9660}" type="sibTrans" cxnId="{3A06CBF4-EC4D-4B63-9B1B-874037D186EF}">
      <dgm:prSet/>
      <dgm:spPr/>
      <dgm:t>
        <a:bodyPr/>
        <a:lstStyle/>
        <a:p>
          <a:endParaRPr lang="de-DE"/>
        </a:p>
      </dgm:t>
    </dgm:pt>
    <dgm:pt modelId="{F3FCEB5A-880A-4328-BF49-0781A806DFCF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Runder Tisch Lehrkräfte-nachwuchs                in der         beruflichen      Bildung</a:t>
          </a:r>
        </a:p>
      </dgm:t>
    </dgm:pt>
    <dgm:pt modelId="{8B5BDF7C-B8D9-46AD-B9D5-7F9B2C5218A8}" type="parTrans" cxnId="{A0B0BE23-13D8-4B71-A863-C782F4FB4E55}">
      <dgm:prSet/>
      <dgm:spPr/>
      <dgm:t>
        <a:bodyPr/>
        <a:lstStyle/>
        <a:p>
          <a:endParaRPr lang="de-DE"/>
        </a:p>
      </dgm:t>
    </dgm:pt>
    <dgm:pt modelId="{5ED36875-9895-460A-AE09-583607E113C3}" type="sibTrans" cxnId="{A0B0BE23-13D8-4B71-A863-C782F4FB4E55}">
      <dgm:prSet/>
      <dgm:spPr/>
      <dgm:t>
        <a:bodyPr/>
        <a:lstStyle/>
        <a:p>
          <a:endParaRPr lang="de-DE"/>
        </a:p>
      </dgm:t>
    </dgm:pt>
    <dgm:pt modelId="{23E68F0A-030E-49BA-9C20-15DBCC015E41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Weiter-    Entwicklung           der Anerkennungs-praxis</a:t>
          </a:r>
        </a:p>
      </dgm:t>
    </dgm:pt>
    <dgm:pt modelId="{31AD611A-7030-4693-8170-E89696BC57FD}" type="parTrans" cxnId="{37898AC6-774A-486C-A72B-40B9AF7E9BD7}">
      <dgm:prSet/>
      <dgm:spPr/>
      <dgm:t>
        <a:bodyPr/>
        <a:lstStyle/>
        <a:p>
          <a:endParaRPr lang="de-DE"/>
        </a:p>
      </dgm:t>
    </dgm:pt>
    <dgm:pt modelId="{0B1BC4FE-6403-4282-8A96-6F76B8E489B9}" type="sibTrans" cxnId="{37898AC6-774A-486C-A72B-40B9AF7E9BD7}">
      <dgm:prSet/>
      <dgm:spPr/>
      <dgm:t>
        <a:bodyPr/>
        <a:lstStyle/>
        <a:p>
          <a:endParaRPr lang="de-DE"/>
        </a:p>
      </dgm:t>
    </dgm:pt>
    <dgm:pt modelId="{EAD5AF60-BA42-4869-B6B7-3464BA49E82D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Entwicklung         und          Umsetzung          von Buddy-       Formaten für Erstsemester studierende</a:t>
          </a:r>
        </a:p>
      </dgm:t>
    </dgm:pt>
    <dgm:pt modelId="{ED5344DD-944C-42BA-B7B3-148946025240}" type="parTrans" cxnId="{F04754F3-B2E6-4EBC-9E27-59A7311A087F}">
      <dgm:prSet/>
      <dgm:spPr/>
      <dgm:t>
        <a:bodyPr/>
        <a:lstStyle/>
        <a:p>
          <a:endParaRPr lang="de-DE"/>
        </a:p>
      </dgm:t>
    </dgm:pt>
    <dgm:pt modelId="{F0D315D7-1F76-410D-99EA-DBAEF6AEC63C}" type="sibTrans" cxnId="{F04754F3-B2E6-4EBC-9E27-59A7311A087F}">
      <dgm:prSet/>
      <dgm:spPr/>
      <dgm:t>
        <a:bodyPr/>
        <a:lstStyle/>
        <a:p>
          <a:endParaRPr lang="de-DE"/>
        </a:p>
      </dgm:t>
    </dgm:pt>
    <dgm:pt modelId="{07335DBD-FFD3-4946-9FEE-0FA54C980F2A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Begleitkonzept      für          Studierende            in der        </a:t>
          </a:r>
          <a:r>
            <a:rPr lang="de-DE" sz="700" dirty="0" err="1">
              <a:solidFill>
                <a:srgbClr val="00376C"/>
              </a:solidFill>
            </a:rPr>
            <a:t>Studienein</a:t>
          </a:r>
          <a:r>
            <a:rPr lang="de-DE" sz="700" dirty="0">
              <a:solidFill>
                <a:srgbClr val="00376C"/>
              </a:solidFill>
            </a:rPr>
            <a:t> </a:t>
          </a:r>
          <a:r>
            <a:rPr lang="de-DE" sz="700" dirty="0" err="1">
              <a:solidFill>
                <a:srgbClr val="00376C"/>
              </a:solidFill>
            </a:rPr>
            <a:t>gangsphase</a:t>
          </a:r>
          <a:endParaRPr lang="de-DE" sz="700" dirty="0">
            <a:solidFill>
              <a:srgbClr val="00376C"/>
            </a:solidFill>
          </a:endParaRPr>
        </a:p>
      </dgm:t>
    </dgm:pt>
    <dgm:pt modelId="{70F37A8B-D4A3-4535-A608-CAEAA94F2A1D}" type="parTrans" cxnId="{3F0E2ECC-3008-4C62-B35C-4250B7FFC4AF}">
      <dgm:prSet/>
      <dgm:spPr/>
      <dgm:t>
        <a:bodyPr/>
        <a:lstStyle/>
        <a:p>
          <a:endParaRPr lang="de-DE"/>
        </a:p>
      </dgm:t>
    </dgm:pt>
    <dgm:pt modelId="{9119E8D9-4626-4676-81FB-5C61018202F5}" type="sibTrans" cxnId="{3F0E2ECC-3008-4C62-B35C-4250B7FFC4AF}">
      <dgm:prSet/>
      <dgm:spPr/>
      <dgm:t>
        <a:bodyPr/>
        <a:lstStyle/>
        <a:p>
          <a:endParaRPr lang="de-DE"/>
        </a:p>
      </dgm:t>
    </dgm:pt>
    <dgm:pt modelId="{9ED22CAE-A0B5-43EB-A3BC-B20E028B8135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Imagefilm             und Flyer</a:t>
          </a:r>
        </a:p>
      </dgm:t>
    </dgm:pt>
    <dgm:pt modelId="{8AFA5CC3-B4BD-45CA-9822-CE48978AF94B}" type="parTrans" cxnId="{9F809EC9-B2B7-413A-B425-C73D6A277355}">
      <dgm:prSet/>
      <dgm:spPr/>
      <dgm:t>
        <a:bodyPr/>
        <a:lstStyle/>
        <a:p>
          <a:endParaRPr lang="de-DE"/>
        </a:p>
      </dgm:t>
    </dgm:pt>
    <dgm:pt modelId="{6A3F528A-695C-4877-AD17-51525F8260E7}" type="sibTrans" cxnId="{9F809EC9-B2B7-413A-B425-C73D6A277355}">
      <dgm:prSet/>
      <dgm:spPr/>
      <dgm:t>
        <a:bodyPr/>
        <a:lstStyle/>
        <a:p>
          <a:endParaRPr lang="de-DE"/>
        </a:p>
      </dgm:t>
    </dgm:pt>
    <dgm:pt modelId="{36EDB217-D0DB-4233-B365-8679039B92D6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Informations-veranstaltungen             an OSZ und Hochschulen           in Präsenz</a:t>
          </a:r>
        </a:p>
      </dgm:t>
    </dgm:pt>
    <dgm:pt modelId="{A5A52297-41C9-4B5D-B506-EE0CDB745782}" type="parTrans" cxnId="{FCE79B46-3FC8-4F4B-85E1-268D307D2DAA}">
      <dgm:prSet/>
      <dgm:spPr/>
      <dgm:t>
        <a:bodyPr/>
        <a:lstStyle/>
        <a:p>
          <a:endParaRPr lang="de-DE"/>
        </a:p>
      </dgm:t>
    </dgm:pt>
    <dgm:pt modelId="{FA395E4A-7826-438F-BC4D-711E7512F564}" type="sibTrans" cxnId="{FCE79B46-3FC8-4F4B-85E1-268D307D2DAA}">
      <dgm:prSet/>
      <dgm:spPr/>
      <dgm:t>
        <a:bodyPr/>
        <a:lstStyle/>
        <a:p>
          <a:endParaRPr lang="de-DE"/>
        </a:p>
      </dgm:t>
    </dgm:pt>
    <dgm:pt modelId="{53454948-92B9-444B-AF81-B44890768C50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Hybride Informations- Veranstaltungen</a:t>
          </a:r>
        </a:p>
      </dgm:t>
    </dgm:pt>
    <dgm:pt modelId="{5E90E31B-102E-4E72-83DA-F791FD80E4F0}" type="parTrans" cxnId="{EA839CE1-49A1-4364-931A-6EB85851C33B}">
      <dgm:prSet/>
      <dgm:spPr/>
      <dgm:t>
        <a:bodyPr/>
        <a:lstStyle/>
        <a:p>
          <a:endParaRPr lang="de-DE"/>
        </a:p>
      </dgm:t>
    </dgm:pt>
    <dgm:pt modelId="{7BE009AE-F51F-4089-AFFF-1B508BA29A67}" type="sibTrans" cxnId="{EA839CE1-49A1-4364-931A-6EB85851C33B}">
      <dgm:prSet/>
      <dgm:spPr/>
      <dgm:t>
        <a:bodyPr/>
        <a:lstStyle/>
        <a:p>
          <a:endParaRPr lang="de-DE"/>
        </a:p>
      </dgm:t>
    </dgm:pt>
    <dgm:pt modelId="{946DC854-F05D-400B-A6DC-BAAFEC412616}">
      <dgm:prSet custT="1"/>
      <dgm:spPr/>
      <dgm:t>
        <a:bodyPr/>
        <a:lstStyle/>
        <a:p>
          <a:r>
            <a:rPr lang="de-DE" sz="700" dirty="0">
              <a:solidFill>
                <a:srgbClr val="00376C"/>
              </a:solidFill>
            </a:rPr>
            <a:t>digitales </a:t>
          </a:r>
          <a:r>
            <a:rPr lang="de-DE" sz="700" dirty="0" err="1">
              <a:solidFill>
                <a:srgbClr val="00376C"/>
              </a:solidFill>
            </a:rPr>
            <a:t>Informations</a:t>
          </a:r>
          <a:r>
            <a:rPr lang="de-DE" sz="700" dirty="0">
              <a:solidFill>
                <a:srgbClr val="00376C"/>
              </a:solidFill>
            </a:rPr>
            <a:t>     </a:t>
          </a:r>
          <a:r>
            <a:rPr lang="de-DE" sz="700" dirty="0" err="1">
              <a:solidFill>
                <a:srgbClr val="00376C"/>
              </a:solidFill>
            </a:rPr>
            <a:t>portal</a:t>
          </a:r>
          <a:r>
            <a:rPr lang="de-DE" sz="700" dirty="0">
              <a:solidFill>
                <a:srgbClr val="00376C"/>
              </a:solidFill>
            </a:rPr>
            <a:t> für </a:t>
          </a:r>
          <a:r>
            <a:rPr lang="de-DE" sz="700" dirty="0" err="1">
              <a:solidFill>
                <a:srgbClr val="00376C"/>
              </a:solidFill>
            </a:rPr>
            <a:t>Studieninteres</a:t>
          </a:r>
          <a:r>
            <a:rPr lang="de-DE" sz="700" dirty="0">
              <a:solidFill>
                <a:srgbClr val="00376C"/>
              </a:solidFill>
            </a:rPr>
            <a:t>   </a:t>
          </a:r>
          <a:r>
            <a:rPr lang="de-DE" sz="700" dirty="0" err="1">
              <a:solidFill>
                <a:srgbClr val="00376C"/>
              </a:solidFill>
            </a:rPr>
            <a:t>sierte</a:t>
          </a:r>
          <a:endParaRPr lang="de-DE" sz="700" dirty="0">
            <a:solidFill>
              <a:srgbClr val="00376C"/>
            </a:solidFill>
          </a:endParaRPr>
        </a:p>
      </dgm:t>
    </dgm:pt>
    <dgm:pt modelId="{7B9E5885-5A4F-497B-B402-881A3EB40397}" type="parTrans" cxnId="{E68617F0-F984-419A-9F0E-B2D6287F9A6F}">
      <dgm:prSet/>
      <dgm:spPr/>
      <dgm:t>
        <a:bodyPr/>
        <a:lstStyle/>
        <a:p>
          <a:endParaRPr lang="de-DE"/>
        </a:p>
      </dgm:t>
    </dgm:pt>
    <dgm:pt modelId="{E0FAB832-87A7-40DD-9724-799E6F2F8106}" type="sibTrans" cxnId="{E68617F0-F984-419A-9F0E-B2D6287F9A6F}">
      <dgm:prSet/>
      <dgm:spPr/>
      <dgm:t>
        <a:bodyPr/>
        <a:lstStyle/>
        <a:p>
          <a:endParaRPr lang="de-DE"/>
        </a:p>
      </dgm:t>
    </dgm:pt>
    <dgm:pt modelId="{32DFEAE2-A7D9-4E52-957F-D16014465D0C}" type="pres">
      <dgm:prSet presAssocID="{E2FECDA0-2A27-40A5-963E-480C999C0C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7998B3-5B65-4D05-A15B-9CDA47975470}" type="pres">
      <dgm:prSet presAssocID="{7A13D372-00AB-4AC8-B474-7A09EC2E423D}" presName="vertOne" presStyleCnt="0"/>
      <dgm:spPr/>
    </dgm:pt>
    <dgm:pt modelId="{08072051-A108-4DCA-B8B0-B3B8E4A0E9C5}" type="pres">
      <dgm:prSet presAssocID="{7A13D372-00AB-4AC8-B474-7A09EC2E423D}" presName="txOne" presStyleLbl="node0" presStyleIdx="0" presStyleCnt="1" custLinFactNeighborX="-5411" custLinFactNeighborY="36651">
        <dgm:presLayoutVars>
          <dgm:chPref val="3"/>
        </dgm:presLayoutVars>
      </dgm:prSet>
      <dgm:spPr/>
    </dgm:pt>
    <dgm:pt modelId="{E66B41D1-84E6-4503-8556-1EA288AB1B78}" type="pres">
      <dgm:prSet presAssocID="{7A13D372-00AB-4AC8-B474-7A09EC2E423D}" presName="parTransOne" presStyleCnt="0"/>
      <dgm:spPr/>
    </dgm:pt>
    <dgm:pt modelId="{E21D5F3E-DD87-4CB0-9523-802E0C824D21}" type="pres">
      <dgm:prSet presAssocID="{7A13D372-00AB-4AC8-B474-7A09EC2E423D}" presName="horzOne" presStyleCnt="0"/>
      <dgm:spPr/>
    </dgm:pt>
    <dgm:pt modelId="{E0C09B7F-C494-4480-B38A-8162993C8E30}" type="pres">
      <dgm:prSet presAssocID="{F962368D-B8FD-4ACC-94D2-6CEF85CCCAE7}" presName="vertTwo" presStyleCnt="0"/>
      <dgm:spPr/>
    </dgm:pt>
    <dgm:pt modelId="{5C10B2F9-707E-4E3F-BC0E-909CEC9EB81E}" type="pres">
      <dgm:prSet presAssocID="{F962368D-B8FD-4ACC-94D2-6CEF85CCCAE7}" presName="txTwo" presStyleLbl="node2" presStyleIdx="0" presStyleCnt="4">
        <dgm:presLayoutVars>
          <dgm:chPref val="3"/>
        </dgm:presLayoutVars>
      </dgm:prSet>
      <dgm:spPr/>
    </dgm:pt>
    <dgm:pt modelId="{02033435-F285-41E3-81B9-01BCD13B18C5}" type="pres">
      <dgm:prSet presAssocID="{F962368D-B8FD-4ACC-94D2-6CEF85CCCAE7}" presName="parTransTwo" presStyleCnt="0"/>
      <dgm:spPr/>
    </dgm:pt>
    <dgm:pt modelId="{6E14CFE4-61EC-449D-B404-717E6C924FCB}" type="pres">
      <dgm:prSet presAssocID="{F962368D-B8FD-4ACC-94D2-6CEF85CCCAE7}" presName="horzTwo" presStyleCnt="0"/>
      <dgm:spPr/>
    </dgm:pt>
    <dgm:pt modelId="{45E9FCFF-FA69-4DAB-B908-30A7534611C3}" type="pres">
      <dgm:prSet presAssocID="{ACE67A31-27D2-4920-86B6-C2FCEBC2C40F}" presName="vertThree" presStyleCnt="0"/>
      <dgm:spPr/>
    </dgm:pt>
    <dgm:pt modelId="{AB0444B6-46F4-473F-93DA-BE8BEA6FEE86}" type="pres">
      <dgm:prSet presAssocID="{ACE67A31-27D2-4920-86B6-C2FCEBC2C40F}" presName="txThree" presStyleLbl="node3" presStyleIdx="0" presStyleCnt="9">
        <dgm:presLayoutVars>
          <dgm:chPref val="3"/>
        </dgm:presLayoutVars>
      </dgm:prSet>
      <dgm:spPr/>
    </dgm:pt>
    <dgm:pt modelId="{C96A870D-9505-414F-A428-9E73B70334F8}" type="pres">
      <dgm:prSet presAssocID="{ACE67A31-27D2-4920-86B6-C2FCEBC2C40F}" presName="horzThree" presStyleCnt="0"/>
      <dgm:spPr/>
    </dgm:pt>
    <dgm:pt modelId="{0DF33CCB-360C-47A2-939A-7559A2A7D5BD}" type="pres">
      <dgm:prSet presAssocID="{84C61312-4862-4E39-9FED-7FDC225E9660}" presName="sibSpaceThree" presStyleCnt="0"/>
      <dgm:spPr/>
    </dgm:pt>
    <dgm:pt modelId="{A7FB288D-88C4-4B95-ACFE-80E290732D48}" type="pres">
      <dgm:prSet presAssocID="{36EDB217-D0DB-4233-B365-8679039B92D6}" presName="vertThree" presStyleCnt="0"/>
      <dgm:spPr/>
    </dgm:pt>
    <dgm:pt modelId="{350020AA-2E16-43C1-A7D2-E1CFDB00D796}" type="pres">
      <dgm:prSet presAssocID="{36EDB217-D0DB-4233-B365-8679039B92D6}" presName="txThree" presStyleLbl="node3" presStyleIdx="1" presStyleCnt="9">
        <dgm:presLayoutVars>
          <dgm:chPref val="3"/>
        </dgm:presLayoutVars>
      </dgm:prSet>
      <dgm:spPr/>
    </dgm:pt>
    <dgm:pt modelId="{78B33FC3-506E-45F3-89E6-BC03168025C8}" type="pres">
      <dgm:prSet presAssocID="{36EDB217-D0DB-4233-B365-8679039B92D6}" presName="horzThree" presStyleCnt="0"/>
      <dgm:spPr/>
    </dgm:pt>
    <dgm:pt modelId="{B0C5FF46-DD2F-4EF3-B3EF-326C008A06B4}" type="pres">
      <dgm:prSet presAssocID="{FA395E4A-7826-438F-BC4D-711E7512F564}" presName="sibSpaceThree" presStyleCnt="0"/>
      <dgm:spPr/>
    </dgm:pt>
    <dgm:pt modelId="{A9C10C05-E521-4F36-8DD5-847E232CBBDE}" type="pres">
      <dgm:prSet presAssocID="{53454948-92B9-444B-AF81-B44890768C50}" presName="vertThree" presStyleCnt="0"/>
      <dgm:spPr/>
    </dgm:pt>
    <dgm:pt modelId="{B1E8F0A0-DAD9-41FC-81FF-90AAF945CD33}" type="pres">
      <dgm:prSet presAssocID="{53454948-92B9-444B-AF81-B44890768C50}" presName="txThree" presStyleLbl="node3" presStyleIdx="2" presStyleCnt="9">
        <dgm:presLayoutVars>
          <dgm:chPref val="3"/>
        </dgm:presLayoutVars>
      </dgm:prSet>
      <dgm:spPr/>
    </dgm:pt>
    <dgm:pt modelId="{43198CB0-6022-4452-9B90-8F2B05B08C3E}" type="pres">
      <dgm:prSet presAssocID="{53454948-92B9-444B-AF81-B44890768C50}" presName="horzThree" presStyleCnt="0"/>
      <dgm:spPr/>
    </dgm:pt>
    <dgm:pt modelId="{838BF981-2668-47A4-B57D-B7600C0F3FF2}" type="pres">
      <dgm:prSet presAssocID="{838E2FFA-BB0E-410D-82D7-5B2175CF2661}" presName="sibSpaceTwo" presStyleCnt="0"/>
      <dgm:spPr/>
    </dgm:pt>
    <dgm:pt modelId="{8501417A-47D3-4FE9-96BE-5A48E9221C22}" type="pres">
      <dgm:prSet presAssocID="{8071F11B-ECC0-4E7C-BFC8-EAB1CBBB0F54}" presName="vertTwo" presStyleCnt="0"/>
      <dgm:spPr/>
    </dgm:pt>
    <dgm:pt modelId="{88B02538-50A7-40EA-80EB-6F3C0A0867DB}" type="pres">
      <dgm:prSet presAssocID="{8071F11B-ECC0-4E7C-BFC8-EAB1CBBB0F54}" presName="txTwo" presStyleLbl="node2" presStyleIdx="1" presStyleCnt="4">
        <dgm:presLayoutVars>
          <dgm:chPref val="3"/>
        </dgm:presLayoutVars>
      </dgm:prSet>
      <dgm:spPr/>
    </dgm:pt>
    <dgm:pt modelId="{7D85B89F-3EBC-4364-97B9-5DC18EF3EC25}" type="pres">
      <dgm:prSet presAssocID="{8071F11B-ECC0-4E7C-BFC8-EAB1CBBB0F54}" presName="parTransTwo" presStyleCnt="0"/>
      <dgm:spPr/>
    </dgm:pt>
    <dgm:pt modelId="{6B6E8A99-1BFE-4315-8836-9ED113C4E436}" type="pres">
      <dgm:prSet presAssocID="{8071F11B-ECC0-4E7C-BFC8-EAB1CBBB0F54}" presName="horzTwo" presStyleCnt="0"/>
      <dgm:spPr/>
    </dgm:pt>
    <dgm:pt modelId="{C5163E70-81F7-45A8-8E0B-9BF2560E1D2C}" type="pres">
      <dgm:prSet presAssocID="{F3FCEB5A-880A-4328-BF49-0781A806DFCF}" presName="vertThree" presStyleCnt="0"/>
      <dgm:spPr/>
    </dgm:pt>
    <dgm:pt modelId="{BB7270E8-58FE-4DE4-B4DB-3A89FC0EBA36}" type="pres">
      <dgm:prSet presAssocID="{F3FCEB5A-880A-4328-BF49-0781A806DFCF}" presName="txThree" presStyleLbl="node3" presStyleIdx="3" presStyleCnt="9">
        <dgm:presLayoutVars>
          <dgm:chPref val="3"/>
        </dgm:presLayoutVars>
      </dgm:prSet>
      <dgm:spPr/>
    </dgm:pt>
    <dgm:pt modelId="{B6850A78-F88C-4F66-822D-115152107668}" type="pres">
      <dgm:prSet presAssocID="{F3FCEB5A-880A-4328-BF49-0781A806DFCF}" presName="horzThree" presStyleCnt="0"/>
      <dgm:spPr/>
    </dgm:pt>
    <dgm:pt modelId="{A3774B6E-AD49-45DE-B994-4E723CF4CBA7}" type="pres">
      <dgm:prSet presAssocID="{5ED36875-9895-460A-AE09-583607E113C3}" presName="sibSpaceThree" presStyleCnt="0"/>
      <dgm:spPr/>
    </dgm:pt>
    <dgm:pt modelId="{C677514A-0DE3-4375-B21B-A60B68DB574F}" type="pres">
      <dgm:prSet presAssocID="{23E68F0A-030E-49BA-9C20-15DBCC015E41}" presName="vertThree" presStyleCnt="0"/>
      <dgm:spPr/>
    </dgm:pt>
    <dgm:pt modelId="{93C81F48-1F34-4217-8501-8072A3EBA154}" type="pres">
      <dgm:prSet presAssocID="{23E68F0A-030E-49BA-9C20-15DBCC015E41}" presName="txThree" presStyleLbl="node3" presStyleIdx="4" presStyleCnt="9">
        <dgm:presLayoutVars>
          <dgm:chPref val="3"/>
        </dgm:presLayoutVars>
      </dgm:prSet>
      <dgm:spPr/>
    </dgm:pt>
    <dgm:pt modelId="{09F23DDE-7EC3-4D76-BACB-E6078AFB9B54}" type="pres">
      <dgm:prSet presAssocID="{23E68F0A-030E-49BA-9C20-15DBCC015E41}" presName="horzThree" presStyleCnt="0"/>
      <dgm:spPr/>
    </dgm:pt>
    <dgm:pt modelId="{9C4A072B-6252-4959-B140-A856EE91CEE9}" type="pres">
      <dgm:prSet presAssocID="{23BD8C5F-8BDF-4B56-B7F5-4490834CDB58}" presName="sibSpaceTwo" presStyleCnt="0"/>
      <dgm:spPr/>
    </dgm:pt>
    <dgm:pt modelId="{698FA1CD-D901-4D04-AB49-C4388C38DDA3}" type="pres">
      <dgm:prSet presAssocID="{8928C79C-A040-4513-A0A2-6A219FFE0805}" presName="vertTwo" presStyleCnt="0"/>
      <dgm:spPr/>
    </dgm:pt>
    <dgm:pt modelId="{C4EC2AA9-E616-4BA2-843F-A5946753C09E}" type="pres">
      <dgm:prSet presAssocID="{8928C79C-A040-4513-A0A2-6A219FFE0805}" presName="txTwo" presStyleLbl="node2" presStyleIdx="2" presStyleCnt="4">
        <dgm:presLayoutVars>
          <dgm:chPref val="3"/>
        </dgm:presLayoutVars>
      </dgm:prSet>
      <dgm:spPr/>
    </dgm:pt>
    <dgm:pt modelId="{DC397A11-CB8B-4654-B0BE-D48BD531DAFE}" type="pres">
      <dgm:prSet presAssocID="{8928C79C-A040-4513-A0A2-6A219FFE0805}" presName="parTransTwo" presStyleCnt="0"/>
      <dgm:spPr/>
    </dgm:pt>
    <dgm:pt modelId="{A05A96C4-F23E-4AC7-A9B4-C271E74253F2}" type="pres">
      <dgm:prSet presAssocID="{8928C79C-A040-4513-A0A2-6A219FFE0805}" presName="horzTwo" presStyleCnt="0"/>
      <dgm:spPr/>
    </dgm:pt>
    <dgm:pt modelId="{C1C52CC3-5C42-4DA2-A3EB-60D8F09C36DB}" type="pres">
      <dgm:prSet presAssocID="{EAD5AF60-BA42-4869-B6B7-3464BA49E82D}" presName="vertThree" presStyleCnt="0"/>
      <dgm:spPr/>
    </dgm:pt>
    <dgm:pt modelId="{A7B57F84-D572-46DC-B7AE-686001615373}" type="pres">
      <dgm:prSet presAssocID="{EAD5AF60-BA42-4869-B6B7-3464BA49E82D}" presName="txThree" presStyleLbl="node3" presStyleIdx="5" presStyleCnt="9">
        <dgm:presLayoutVars>
          <dgm:chPref val="3"/>
        </dgm:presLayoutVars>
      </dgm:prSet>
      <dgm:spPr/>
    </dgm:pt>
    <dgm:pt modelId="{92FCC978-756A-449F-B9F2-02D359213C29}" type="pres">
      <dgm:prSet presAssocID="{EAD5AF60-BA42-4869-B6B7-3464BA49E82D}" presName="horzThree" presStyleCnt="0"/>
      <dgm:spPr/>
    </dgm:pt>
    <dgm:pt modelId="{37E2FF4B-CAA2-4C4E-B28B-F6217B537BF7}" type="pres">
      <dgm:prSet presAssocID="{F0D315D7-1F76-410D-99EA-DBAEF6AEC63C}" presName="sibSpaceThree" presStyleCnt="0"/>
      <dgm:spPr/>
    </dgm:pt>
    <dgm:pt modelId="{A22BE249-518B-4091-AF82-9D89F992F8B0}" type="pres">
      <dgm:prSet presAssocID="{07335DBD-FFD3-4946-9FEE-0FA54C980F2A}" presName="vertThree" presStyleCnt="0"/>
      <dgm:spPr/>
    </dgm:pt>
    <dgm:pt modelId="{13FE1DC8-96DB-4331-9AC9-8B5D7A9D978F}" type="pres">
      <dgm:prSet presAssocID="{07335DBD-FFD3-4946-9FEE-0FA54C980F2A}" presName="txThree" presStyleLbl="node3" presStyleIdx="6" presStyleCnt="9">
        <dgm:presLayoutVars>
          <dgm:chPref val="3"/>
        </dgm:presLayoutVars>
      </dgm:prSet>
      <dgm:spPr/>
    </dgm:pt>
    <dgm:pt modelId="{D4363D9D-2046-468B-BE0C-5B26238D34F0}" type="pres">
      <dgm:prSet presAssocID="{07335DBD-FFD3-4946-9FEE-0FA54C980F2A}" presName="horzThree" presStyleCnt="0"/>
      <dgm:spPr/>
    </dgm:pt>
    <dgm:pt modelId="{CA1C17C4-9B41-4FFC-9E4F-C9A4E5F86997}" type="pres">
      <dgm:prSet presAssocID="{FE0AB463-BBA8-4460-A0CA-AEFB0451260D}" presName="sibSpaceTwo" presStyleCnt="0"/>
      <dgm:spPr/>
    </dgm:pt>
    <dgm:pt modelId="{3F8A0F13-3DC8-4FC8-B891-B23FF9523A39}" type="pres">
      <dgm:prSet presAssocID="{AB4F8649-CCCC-4DC8-ACC2-FF589AB0A5E6}" presName="vertTwo" presStyleCnt="0"/>
      <dgm:spPr/>
    </dgm:pt>
    <dgm:pt modelId="{0EF91AEF-7CCD-4DDD-8064-F6DD19DCFD5C}" type="pres">
      <dgm:prSet presAssocID="{AB4F8649-CCCC-4DC8-ACC2-FF589AB0A5E6}" presName="txTwo" presStyleLbl="node2" presStyleIdx="3" presStyleCnt="4" custLinFactNeighborX="19604" custLinFactNeighborY="418">
        <dgm:presLayoutVars>
          <dgm:chPref val="3"/>
        </dgm:presLayoutVars>
      </dgm:prSet>
      <dgm:spPr/>
    </dgm:pt>
    <dgm:pt modelId="{DF4E2566-9EF4-47C6-8D90-CDB8A6B300D8}" type="pres">
      <dgm:prSet presAssocID="{AB4F8649-CCCC-4DC8-ACC2-FF589AB0A5E6}" presName="parTransTwo" presStyleCnt="0"/>
      <dgm:spPr/>
    </dgm:pt>
    <dgm:pt modelId="{B551377B-4CD8-4744-BB58-0E39B9957028}" type="pres">
      <dgm:prSet presAssocID="{AB4F8649-CCCC-4DC8-ACC2-FF589AB0A5E6}" presName="horzTwo" presStyleCnt="0"/>
      <dgm:spPr/>
    </dgm:pt>
    <dgm:pt modelId="{A1205ACA-511C-45EF-9EFC-B42355A88C77}" type="pres">
      <dgm:prSet presAssocID="{9ED22CAE-A0B5-43EB-A3BC-B20E028B8135}" presName="vertThree" presStyleCnt="0"/>
      <dgm:spPr/>
    </dgm:pt>
    <dgm:pt modelId="{99490FD2-0F61-4E4E-8B29-2D37DC18C2FA}" type="pres">
      <dgm:prSet presAssocID="{9ED22CAE-A0B5-43EB-A3BC-B20E028B8135}" presName="txThree" presStyleLbl="node3" presStyleIdx="7" presStyleCnt="9">
        <dgm:presLayoutVars>
          <dgm:chPref val="3"/>
        </dgm:presLayoutVars>
      </dgm:prSet>
      <dgm:spPr/>
    </dgm:pt>
    <dgm:pt modelId="{511159EC-BFCC-4909-A2BE-6ABCF859E3A3}" type="pres">
      <dgm:prSet presAssocID="{9ED22CAE-A0B5-43EB-A3BC-B20E028B8135}" presName="horzThree" presStyleCnt="0"/>
      <dgm:spPr/>
    </dgm:pt>
    <dgm:pt modelId="{17910EE4-44B3-4D3E-A8E4-E4021C21E05E}" type="pres">
      <dgm:prSet presAssocID="{6A3F528A-695C-4877-AD17-51525F8260E7}" presName="sibSpaceThree" presStyleCnt="0"/>
      <dgm:spPr/>
    </dgm:pt>
    <dgm:pt modelId="{3B241368-D418-4826-9D5C-61D451FF0D2F}" type="pres">
      <dgm:prSet presAssocID="{946DC854-F05D-400B-A6DC-BAAFEC412616}" presName="vertThree" presStyleCnt="0"/>
      <dgm:spPr/>
    </dgm:pt>
    <dgm:pt modelId="{7D274CE7-7DAA-4CB9-9AE8-611C43B3BDF1}" type="pres">
      <dgm:prSet presAssocID="{946DC854-F05D-400B-A6DC-BAAFEC412616}" presName="txThree" presStyleLbl="node3" presStyleIdx="8" presStyleCnt="9">
        <dgm:presLayoutVars>
          <dgm:chPref val="3"/>
        </dgm:presLayoutVars>
      </dgm:prSet>
      <dgm:spPr/>
    </dgm:pt>
    <dgm:pt modelId="{7D0F024D-3823-4F3D-A09F-FDAD88F0C5AC}" type="pres">
      <dgm:prSet presAssocID="{946DC854-F05D-400B-A6DC-BAAFEC412616}" presName="horzThree" presStyleCnt="0"/>
      <dgm:spPr/>
    </dgm:pt>
  </dgm:ptLst>
  <dgm:cxnLst>
    <dgm:cxn modelId="{A0B0BE23-13D8-4B71-A863-C782F4FB4E55}" srcId="{8071F11B-ECC0-4E7C-BFC8-EAB1CBBB0F54}" destId="{F3FCEB5A-880A-4328-BF49-0781A806DFCF}" srcOrd="0" destOrd="0" parTransId="{8B5BDF7C-B8D9-46AD-B9D5-7F9B2C5218A8}" sibTransId="{5ED36875-9895-460A-AE09-583607E113C3}"/>
    <dgm:cxn modelId="{6ECF1125-154E-466A-AAC7-203478B70B74}" type="presOf" srcId="{8071F11B-ECC0-4E7C-BFC8-EAB1CBBB0F54}" destId="{88B02538-50A7-40EA-80EB-6F3C0A0867DB}" srcOrd="0" destOrd="0" presId="urn:microsoft.com/office/officeart/2005/8/layout/hierarchy4"/>
    <dgm:cxn modelId="{60F9F02C-C83C-4ACD-8708-1E112728C789}" type="presOf" srcId="{7A13D372-00AB-4AC8-B474-7A09EC2E423D}" destId="{08072051-A108-4DCA-B8B0-B3B8E4A0E9C5}" srcOrd="0" destOrd="0" presId="urn:microsoft.com/office/officeart/2005/8/layout/hierarchy4"/>
    <dgm:cxn modelId="{FF23D73D-D1E5-47FC-BEC0-2AD8BF1F1B83}" type="presOf" srcId="{23E68F0A-030E-49BA-9C20-15DBCC015E41}" destId="{93C81F48-1F34-4217-8501-8072A3EBA154}" srcOrd="0" destOrd="0" presId="urn:microsoft.com/office/officeart/2005/8/layout/hierarchy4"/>
    <dgm:cxn modelId="{3489C942-EBC4-4036-AB13-F463117F7543}" type="presOf" srcId="{F3FCEB5A-880A-4328-BF49-0781A806DFCF}" destId="{BB7270E8-58FE-4DE4-B4DB-3A89FC0EBA36}" srcOrd="0" destOrd="0" presId="urn:microsoft.com/office/officeart/2005/8/layout/hierarchy4"/>
    <dgm:cxn modelId="{DB875543-CEA3-4B9E-9087-2507A2EA840E}" type="presOf" srcId="{07335DBD-FFD3-4946-9FEE-0FA54C980F2A}" destId="{13FE1DC8-96DB-4331-9AC9-8B5D7A9D978F}" srcOrd="0" destOrd="0" presId="urn:microsoft.com/office/officeart/2005/8/layout/hierarchy4"/>
    <dgm:cxn modelId="{4E00B244-7061-488F-A1C7-35494EDFEF20}" type="presOf" srcId="{9ED22CAE-A0B5-43EB-A3BC-B20E028B8135}" destId="{99490FD2-0F61-4E4E-8B29-2D37DC18C2FA}" srcOrd="0" destOrd="0" presId="urn:microsoft.com/office/officeart/2005/8/layout/hierarchy4"/>
    <dgm:cxn modelId="{B2CC4645-46BA-413F-BBC1-C7D7A4D1F68E}" type="presOf" srcId="{53454948-92B9-444B-AF81-B44890768C50}" destId="{B1E8F0A0-DAD9-41FC-81FF-90AAF945CD33}" srcOrd="0" destOrd="0" presId="urn:microsoft.com/office/officeart/2005/8/layout/hierarchy4"/>
    <dgm:cxn modelId="{FCE79B46-3FC8-4F4B-85E1-268D307D2DAA}" srcId="{F962368D-B8FD-4ACC-94D2-6CEF85CCCAE7}" destId="{36EDB217-D0DB-4233-B365-8679039B92D6}" srcOrd="1" destOrd="0" parTransId="{A5A52297-41C9-4B5D-B506-EE0CDB745782}" sibTransId="{FA395E4A-7826-438F-BC4D-711E7512F564}"/>
    <dgm:cxn modelId="{2F07CF48-2A64-4441-837F-435543CC105A}" type="presOf" srcId="{E2FECDA0-2A27-40A5-963E-480C999C0CCE}" destId="{32DFEAE2-A7D9-4E52-957F-D16014465D0C}" srcOrd="0" destOrd="0" presId="urn:microsoft.com/office/officeart/2005/8/layout/hierarchy4"/>
    <dgm:cxn modelId="{1994004E-BEA0-4015-9140-BBD269121803}" type="presOf" srcId="{F962368D-B8FD-4ACC-94D2-6CEF85CCCAE7}" destId="{5C10B2F9-707E-4E3F-BC0E-909CEC9EB81E}" srcOrd="0" destOrd="0" presId="urn:microsoft.com/office/officeart/2005/8/layout/hierarchy4"/>
    <dgm:cxn modelId="{3066656F-04EA-4C17-96E2-BC8DFF364D2A}" type="presOf" srcId="{EAD5AF60-BA42-4869-B6B7-3464BA49E82D}" destId="{A7B57F84-D572-46DC-B7AE-686001615373}" srcOrd="0" destOrd="0" presId="urn:microsoft.com/office/officeart/2005/8/layout/hierarchy4"/>
    <dgm:cxn modelId="{E2245059-37E4-4786-B652-DFE0607A9BD7}" type="presOf" srcId="{8928C79C-A040-4513-A0A2-6A219FFE0805}" destId="{C4EC2AA9-E616-4BA2-843F-A5946753C09E}" srcOrd="0" destOrd="0" presId="urn:microsoft.com/office/officeart/2005/8/layout/hierarchy4"/>
    <dgm:cxn modelId="{510E7B81-D82E-4A9F-B7FA-F71A8D36DA93}" type="presOf" srcId="{ACE67A31-27D2-4920-86B6-C2FCEBC2C40F}" destId="{AB0444B6-46F4-473F-93DA-BE8BEA6FEE86}" srcOrd="0" destOrd="0" presId="urn:microsoft.com/office/officeart/2005/8/layout/hierarchy4"/>
    <dgm:cxn modelId="{2A160285-FF51-48B9-B417-7E6209C81E01}" type="presOf" srcId="{946DC854-F05D-400B-A6DC-BAAFEC412616}" destId="{7D274CE7-7DAA-4CB9-9AE8-611C43B3BDF1}" srcOrd="0" destOrd="0" presId="urn:microsoft.com/office/officeart/2005/8/layout/hierarchy4"/>
    <dgm:cxn modelId="{28C9DE8C-5BC0-4EA2-9DDB-AB6561B5DF73}" type="presOf" srcId="{36EDB217-D0DB-4233-B365-8679039B92D6}" destId="{350020AA-2E16-43C1-A7D2-E1CFDB00D796}" srcOrd="0" destOrd="0" presId="urn:microsoft.com/office/officeart/2005/8/layout/hierarchy4"/>
    <dgm:cxn modelId="{8D3EEA8F-8925-4FB1-9A3F-5AC273651810}" srcId="{7A13D372-00AB-4AC8-B474-7A09EC2E423D}" destId="{F962368D-B8FD-4ACC-94D2-6CEF85CCCAE7}" srcOrd="0" destOrd="0" parTransId="{50A091D5-ADE7-4514-B9AC-A0DCC17277AC}" sibTransId="{838E2FFA-BB0E-410D-82D7-5B2175CF2661}"/>
    <dgm:cxn modelId="{D26CB3AB-21F9-4765-B96C-D282F7C747C3}" srcId="{E2FECDA0-2A27-40A5-963E-480C999C0CCE}" destId="{7A13D372-00AB-4AC8-B474-7A09EC2E423D}" srcOrd="0" destOrd="0" parTransId="{7FE9E467-C178-4E27-85F4-22DE95345B3F}" sibTransId="{0EBBBE2A-C8AA-46B5-AA1A-874FA2609830}"/>
    <dgm:cxn modelId="{8D6693BA-B18D-48B5-BF5E-D32261DEBBDC}" type="presOf" srcId="{AB4F8649-CCCC-4DC8-ACC2-FF589AB0A5E6}" destId="{0EF91AEF-7CCD-4DDD-8064-F6DD19DCFD5C}" srcOrd="0" destOrd="0" presId="urn:microsoft.com/office/officeart/2005/8/layout/hierarchy4"/>
    <dgm:cxn modelId="{37898AC6-774A-486C-A72B-40B9AF7E9BD7}" srcId="{8071F11B-ECC0-4E7C-BFC8-EAB1CBBB0F54}" destId="{23E68F0A-030E-49BA-9C20-15DBCC015E41}" srcOrd="1" destOrd="0" parTransId="{31AD611A-7030-4693-8170-E89696BC57FD}" sibTransId="{0B1BC4FE-6403-4282-8A96-6F76B8E489B9}"/>
    <dgm:cxn modelId="{28ED30C9-AEDF-4307-9E4B-8651CCC82DA3}" srcId="{7A13D372-00AB-4AC8-B474-7A09EC2E423D}" destId="{AB4F8649-CCCC-4DC8-ACC2-FF589AB0A5E6}" srcOrd="3" destOrd="0" parTransId="{240923AC-2C7D-45CD-92A6-08AD10B53F08}" sibTransId="{30CE78AF-ECEC-4C74-9A11-E9D83C504111}"/>
    <dgm:cxn modelId="{9F809EC9-B2B7-413A-B425-C73D6A277355}" srcId="{AB4F8649-CCCC-4DC8-ACC2-FF589AB0A5E6}" destId="{9ED22CAE-A0B5-43EB-A3BC-B20E028B8135}" srcOrd="0" destOrd="0" parTransId="{8AFA5CC3-B4BD-45CA-9822-CE48978AF94B}" sibTransId="{6A3F528A-695C-4877-AD17-51525F8260E7}"/>
    <dgm:cxn modelId="{3F0E2ECC-3008-4C62-B35C-4250B7FFC4AF}" srcId="{8928C79C-A040-4513-A0A2-6A219FFE0805}" destId="{07335DBD-FFD3-4946-9FEE-0FA54C980F2A}" srcOrd="1" destOrd="0" parTransId="{70F37A8B-D4A3-4535-A608-CAEAA94F2A1D}" sibTransId="{9119E8D9-4626-4676-81FB-5C61018202F5}"/>
    <dgm:cxn modelId="{EA839CE1-49A1-4364-931A-6EB85851C33B}" srcId="{F962368D-B8FD-4ACC-94D2-6CEF85CCCAE7}" destId="{53454948-92B9-444B-AF81-B44890768C50}" srcOrd="2" destOrd="0" parTransId="{5E90E31B-102E-4E72-83DA-F791FD80E4F0}" sibTransId="{7BE009AE-F51F-4089-AFFF-1B508BA29A67}"/>
    <dgm:cxn modelId="{510568E3-E45E-4520-AE8E-4E60FFA7B07E}" srcId="{7A13D372-00AB-4AC8-B474-7A09EC2E423D}" destId="{8928C79C-A040-4513-A0A2-6A219FFE0805}" srcOrd="2" destOrd="0" parTransId="{6C7000C1-3A96-4FE7-BBB1-0086E30BDFE0}" sibTransId="{FE0AB463-BBA8-4460-A0CA-AEFB0451260D}"/>
    <dgm:cxn modelId="{639B8FE4-955B-4507-857F-006319D37355}" srcId="{7A13D372-00AB-4AC8-B474-7A09EC2E423D}" destId="{8071F11B-ECC0-4E7C-BFC8-EAB1CBBB0F54}" srcOrd="1" destOrd="0" parTransId="{B8ADEE5C-1BD7-4A16-B1FE-27E254D52BD0}" sibTransId="{23BD8C5F-8BDF-4B56-B7F5-4490834CDB58}"/>
    <dgm:cxn modelId="{E68617F0-F984-419A-9F0E-B2D6287F9A6F}" srcId="{AB4F8649-CCCC-4DC8-ACC2-FF589AB0A5E6}" destId="{946DC854-F05D-400B-A6DC-BAAFEC412616}" srcOrd="1" destOrd="0" parTransId="{7B9E5885-5A4F-497B-B402-881A3EB40397}" sibTransId="{E0FAB832-87A7-40DD-9724-799E6F2F8106}"/>
    <dgm:cxn modelId="{F04754F3-B2E6-4EBC-9E27-59A7311A087F}" srcId="{8928C79C-A040-4513-A0A2-6A219FFE0805}" destId="{EAD5AF60-BA42-4869-B6B7-3464BA49E82D}" srcOrd="0" destOrd="0" parTransId="{ED5344DD-944C-42BA-B7B3-148946025240}" sibTransId="{F0D315D7-1F76-410D-99EA-DBAEF6AEC63C}"/>
    <dgm:cxn modelId="{3A06CBF4-EC4D-4B63-9B1B-874037D186EF}" srcId="{F962368D-B8FD-4ACC-94D2-6CEF85CCCAE7}" destId="{ACE67A31-27D2-4920-86B6-C2FCEBC2C40F}" srcOrd="0" destOrd="0" parTransId="{3FD3DD19-8176-4D75-884A-84C10B9B6AAA}" sibTransId="{84C61312-4862-4E39-9FED-7FDC225E9660}"/>
    <dgm:cxn modelId="{1EA48378-4121-43EE-85BA-52E0FCC98DE6}" type="presParOf" srcId="{32DFEAE2-A7D9-4E52-957F-D16014465D0C}" destId="{577998B3-5B65-4D05-A15B-9CDA47975470}" srcOrd="0" destOrd="0" presId="urn:microsoft.com/office/officeart/2005/8/layout/hierarchy4"/>
    <dgm:cxn modelId="{53555C00-56AE-4244-8C3E-5E53224E7858}" type="presParOf" srcId="{577998B3-5B65-4D05-A15B-9CDA47975470}" destId="{08072051-A108-4DCA-B8B0-B3B8E4A0E9C5}" srcOrd="0" destOrd="0" presId="urn:microsoft.com/office/officeart/2005/8/layout/hierarchy4"/>
    <dgm:cxn modelId="{C402988B-B48B-4FF4-A8BB-F874AFDA0EFC}" type="presParOf" srcId="{577998B3-5B65-4D05-A15B-9CDA47975470}" destId="{E66B41D1-84E6-4503-8556-1EA288AB1B78}" srcOrd="1" destOrd="0" presId="urn:microsoft.com/office/officeart/2005/8/layout/hierarchy4"/>
    <dgm:cxn modelId="{B3031907-5BF8-41AF-9649-D52C7DFA334B}" type="presParOf" srcId="{577998B3-5B65-4D05-A15B-9CDA47975470}" destId="{E21D5F3E-DD87-4CB0-9523-802E0C824D21}" srcOrd="2" destOrd="0" presId="urn:microsoft.com/office/officeart/2005/8/layout/hierarchy4"/>
    <dgm:cxn modelId="{3005F190-3BBB-4E8F-9CA2-BB608DA7AD21}" type="presParOf" srcId="{E21D5F3E-DD87-4CB0-9523-802E0C824D21}" destId="{E0C09B7F-C494-4480-B38A-8162993C8E30}" srcOrd="0" destOrd="0" presId="urn:microsoft.com/office/officeart/2005/8/layout/hierarchy4"/>
    <dgm:cxn modelId="{B022667B-6B5E-48D7-9765-7B9EDF54AC49}" type="presParOf" srcId="{E0C09B7F-C494-4480-B38A-8162993C8E30}" destId="{5C10B2F9-707E-4E3F-BC0E-909CEC9EB81E}" srcOrd="0" destOrd="0" presId="urn:microsoft.com/office/officeart/2005/8/layout/hierarchy4"/>
    <dgm:cxn modelId="{6D10128F-F384-42DC-BCBE-485188C0D61D}" type="presParOf" srcId="{E0C09B7F-C494-4480-B38A-8162993C8E30}" destId="{02033435-F285-41E3-81B9-01BCD13B18C5}" srcOrd="1" destOrd="0" presId="urn:microsoft.com/office/officeart/2005/8/layout/hierarchy4"/>
    <dgm:cxn modelId="{6B3885EA-C567-405D-AAFA-8AD7551DF39F}" type="presParOf" srcId="{E0C09B7F-C494-4480-B38A-8162993C8E30}" destId="{6E14CFE4-61EC-449D-B404-717E6C924FCB}" srcOrd="2" destOrd="0" presId="urn:microsoft.com/office/officeart/2005/8/layout/hierarchy4"/>
    <dgm:cxn modelId="{68C2A1B4-1F39-49E6-A203-8B5DD9F95574}" type="presParOf" srcId="{6E14CFE4-61EC-449D-B404-717E6C924FCB}" destId="{45E9FCFF-FA69-4DAB-B908-30A7534611C3}" srcOrd="0" destOrd="0" presId="urn:microsoft.com/office/officeart/2005/8/layout/hierarchy4"/>
    <dgm:cxn modelId="{79521460-D4BC-413C-9F84-C2C63F683448}" type="presParOf" srcId="{45E9FCFF-FA69-4DAB-B908-30A7534611C3}" destId="{AB0444B6-46F4-473F-93DA-BE8BEA6FEE86}" srcOrd="0" destOrd="0" presId="urn:microsoft.com/office/officeart/2005/8/layout/hierarchy4"/>
    <dgm:cxn modelId="{C87D7AFA-93FC-4670-8C05-5CDE9B6641EA}" type="presParOf" srcId="{45E9FCFF-FA69-4DAB-B908-30A7534611C3}" destId="{C96A870D-9505-414F-A428-9E73B70334F8}" srcOrd="1" destOrd="0" presId="urn:microsoft.com/office/officeart/2005/8/layout/hierarchy4"/>
    <dgm:cxn modelId="{3D13F817-449F-4E34-B93D-333EB2650418}" type="presParOf" srcId="{6E14CFE4-61EC-449D-B404-717E6C924FCB}" destId="{0DF33CCB-360C-47A2-939A-7559A2A7D5BD}" srcOrd="1" destOrd="0" presId="urn:microsoft.com/office/officeart/2005/8/layout/hierarchy4"/>
    <dgm:cxn modelId="{4FC3621F-F4B4-41BF-B05E-4E09466994D5}" type="presParOf" srcId="{6E14CFE4-61EC-449D-B404-717E6C924FCB}" destId="{A7FB288D-88C4-4B95-ACFE-80E290732D48}" srcOrd="2" destOrd="0" presId="urn:microsoft.com/office/officeart/2005/8/layout/hierarchy4"/>
    <dgm:cxn modelId="{753F9850-1741-4D7B-96E6-22C2F782E90A}" type="presParOf" srcId="{A7FB288D-88C4-4B95-ACFE-80E290732D48}" destId="{350020AA-2E16-43C1-A7D2-E1CFDB00D796}" srcOrd="0" destOrd="0" presId="urn:microsoft.com/office/officeart/2005/8/layout/hierarchy4"/>
    <dgm:cxn modelId="{257D25BC-76E0-4ACF-9C14-4B7F8C1D6C35}" type="presParOf" srcId="{A7FB288D-88C4-4B95-ACFE-80E290732D48}" destId="{78B33FC3-506E-45F3-89E6-BC03168025C8}" srcOrd="1" destOrd="0" presId="urn:microsoft.com/office/officeart/2005/8/layout/hierarchy4"/>
    <dgm:cxn modelId="{87C2B11F-9701-4793-B3AE-EE2A63DD249E}" type="presParOf" srcId="{6E14CFE4-61EC-449D-B404-717E6C924FCB}" destId="{B0C5FF46-DD2F-4EF3-B3EF-326C008A06B4}" srcOrd="3" destOrd="0" presId="urn:microsoft.com/office/officeart/2005/8/layout/hierarchy4"/>
    <dgm:cxn modelId="{A500F256-2C13-4430-805F-AFF8AD431D76}" type="presParOf" srcId="{6E14CFE4-61EC-449D-B404-717E6C924FCB}" destId="{A9C10C05-E521-4F36-8DD5-847E232CBBDE}" srcOrd="4" destOrd="0" presId="urn:microsoft.com/office/officeart/2005/8/layout/hierarchy4"/>
    <dgm:cxn modelId="{1F908310-F73C-4777-B4BB-020DAAE6C38E}" type="presParOf" srcId="{A9C10C05-E521-4F36-8DD5-847E232CBBDE}" destId="{B1E8F0A0-DAD9-41FC-81FF-90AAF945CD33}" srcOrd="0" destOrd="0" presId="urn:microsoft.com/office/officeart/2005/8/layout/hierarchy4"/>
    <dgm:cxn modelId="{FDF7B265-C221-4D98-841A-34B94543917C}" type="presParOf" srcId="{A9C10C05-E521-4F36-8DD5-847E232CBBDE}" destId="{43198CB0-6022-4452-9B90-8F2B05B08C3E}" srcOrd="1" destOrd="0" presId="urn:microsoft.com/office/officeart/2005/8/layout/hierarchy4"/>
    <dgm:cxn modelId="{108CB17F-95B8-4387-9CCD-F3861ECABB9B}" type="presParOf" srcId="{E21D5F3E-DD87-4CB0-9523-802E0C824D21}" destId="{838BF981-2668-47A4-B57D-B7600C0F3FF2}" srcOrd="1" destOrd="0" presId="urn:microsoft.com/office/officeart/2005/8/layout/hierarchy4"/>
    <dgm:cxn modelId="{CF9A1ED4-8398-417E-BB19-E45C88F7BB4E}" type="presParOf" srcId="{E21D5F3E-DD87-4CB0-9523-802E0C824D21}" destId="{8501417A-47D3-4FE9-96BE-5A48E9221C22}" srcOrd="2" destOrd="0" presId="urn:microsoft.com/office/officeart/2005/8/layout/hierarchy4"/>
    <dgm:cxn modelId="{BDB56BB5-0061-4559-8056-67FCC0EA9D65}" type="presParOf" srcId="{8501417A-47D3-4FE9-96BE-5A48E9221C22}" destId="{88B02538-50A7-40EA-80EB-6F3C0A0867DB}" srcOrd="0" destOrd="0" presId="urn:microsoft.com/office/officeart/2005/8/layout/hierarchy4"/>
    <dgm:cxn modelId="{62E4B25F-1CD9-4009-A9C1-5C99AA573FFA}" type="presParOf" srcId="{8501417A-47D3-4FE9-96BE-5A48E9221C22}" destId="{7D85B89F-3EBC-4364-97B9-5DC18EF3EC25}" srcOrd="1" destOrd="0" presId="urn:microsoft.com/office/officeart/2005/8/layout/hierarchy4"/>
    <dgm:cxn modelId="{4A7D82B0-0D66-451B-B63C-B040AA52F03C}" type="presParOf" srcId="{8501417A-47D3-4FE9-96BE-5A48E9221C22}" destId="{6B6E8A99-1BFE-4315-8836-9ED113C4E436}" srcOrd="2" destOrd="0" presId="urn:microsoft.com/office/officeart/2005/8/layout/hierarchy4"/>
    <dgm:cxn modelId="{2034222B-C640-40B8-9039-96E0EB14FDB5}" type="presParOf" srcId="{6B6E8A99-1BFE-4315-8836-9ED113C4E436}" destId="{C5163E70-81F7-45A8-8E0B-9BF2560E1D2C}" srcOrd="0" destOrd="0" presId="urn:microsoft.com/office/officeart/2005/8/layout/hierarchy4"/>
    <dgm:cxn modelId="{44E448CB-CF83-4E24-8BF2-F00491E8EB16}" type="presParOf" srcId="{C5163E70-81F7-45A8-8E0B-9BF2560E1D2C}" destId="{BB7270E8-58FE-4DE4-B4DB-3A89FC0EBA36}" srcOrd="0" destOrd="0" presId="urn:microsoft.com/office/officeart/2005/8/layout/hierarchy4"/>
    <dgm:cxn modelId="{B03F6008-2D2D-4836-8B5B-88D123948D23}" type="presParOf" srcId="{C5163E70-81F7-45A8-8E0B-9BF2560E1D2C}" destId="{B6850A78-F88C-4F66-822D-115152107668}" srcOrd="1" destOrd="0" presId="urn:microsoft.com/office/officeart/2005/8/layout/hierarchy4"/>
    <dgm:cxn modelId="{B0D69395-1765-4E96-933C-40F222E61827}" type="presParOf" srcId="{6B6E8A99-1BFE-4315-8836-9ED113C4E436}" destId="{A3774B6E-AD49-45DE-B994-4E723CF4CBA7}" srcOrd="1" destOrd="0" presId="urn:microsoft.com/office/officeart/2005/8/layout/hierarchy4"/>
    <dgm:cxn modelId="{6EA14AC5-ADA4-4411-8EA6-C2159A3961E9}" type="presParOf" srcId="{6B6E8A99-1BFE-4315-8836-9ED113C4E436}" destId="{C677514A-0DE3-4375-B21B-A60B68DB574F}" srcOrd="2" destOrd="0" presId="urn:microsoft.com/office/officeart/2005/8/layout/hierarchy4"/>
    <dgm:cxn modelId="{340B511D-2BDC-4EF1-A790-FBF804DEED6B}" type="presParOf" srcId="{C677514A-0DE3-4375-B21B-A60B68DB574F}" destId="{93C81F48-1F34-4217-8501-8072A3EBA154}" srcOrd="0" destOrd="0" presId="urn:microsoft.com/office/officeart/2005/8/layout/hierarchy4"/>
    <dgm:cxn modelId="{5812FA31-6704-4F72-BDC2-B7B0A3E5E550}" type="presParOf" srcId="{C677514A-0DE3-4375-B21B-A60B68DB574F}" destId="{09F23DDE-7EC3-4D76-BACB-E6078AFB9B54}" srcOrd="1" destOrd="0" presId="urn:microsoft.com/office/officeart/2005/8/layout/hierarchy4"/>
    <dgm:cxn modelId="{659DCFFA-9E82-4514-A3E6-300D6B6C8AD7}" type="presParOf" srcId="{E21D5F3E-DD87-4CB0-9523-802E0C824D21}" destId="{9C4A072B-6252-4959-B140-A856EE91CEE9}" srcOrd="3" destOrd="0" presId="urn:microsoft.com/office/officeart/2005/8/layout/hierarchy4"/>
    <dgm:cxn modelId="{F91326E2-3FEB-406F-A283-C112DCDF2757}" type="presParOf" srcId="{E21D5F3E-DD87-4CB0-9523-802E0C824D21}" destId="{698FA1CD-D901-4D04-AB49-C4388C38DDA3}" srcOrd="4" destOrd="0" presId="urn:microsoft.com/office/officeart/2005/8/layout/hierarchy4"/>
    <dgm:cxn modelId="{50EE6219-658A-4BBB-9CCD-A8E32451484D}" type="presParOf" srcId="{698FA1CD-D901-4D04-AB49-C4388C38DDA3}" destId="{C4EC2AA9-E616-4BA2-843F-A5946753C09E}" srcOrd="0" destOrd="0" presId="urn:microsoft.com/office/officeart/2005/8/layout/hierarchy4"/>
    <dgm:cxn modelId="{34403DB6-03F9-4874-9E9B-0135DD76F1A8}" type="presParOf" srcId="{698FA1CD-D901-4D04-AB49-C4388C38DDA3}" destId="{DC397A11-CB8B-4654-B0BE-D48BD531DAFE}" srcOrd="1" destOrd="0" presId="urn:microsoft.com/office/officeart/2005/8/layout/hierarchy4"/>
    <dgm:cxn modelId="{E05230C3-1BA9-4ED2-A7BA-2894C5D0BFD6}" type="presParOf" srcId="{698FA1CD-D901-4D04-AB49-C4388C38DDA3}" destId="{A05A96C4-F23E-4AC7-A9B4-C271E74253F2}" srcOrd="2" destOrd="0" presId="urn:microsoft.com/office/officeart/2005/8/layout/hierarchy4"/>
    <dgm:cxn modelId="{23A71ABB-43AA-4EAF-9771-559910F8B434}" type="presParOf" srcId="{A05A96C4-F23E-4AC7-A9B4-C271E74253F2}" destId="{C1C52CC3-5C42-4DA2-A3EB-60D8F09C36DB}" srcOrd="0" destOrd="0" presId="urn:microsoft.com/office/officeart/2005/8/layout/hierarchy4"/>
    <dgm:cxn modelId="{BC8AA38E-F4BD-4653-89E7-4DEFE964C777}" type="presParOf" srcId="{C1C52CC3-5C42-4DA2-A3EB-60D8F09C36DB}" destId="{A7B57F84-D572-46DC-B7AE-686001615373}" srcOrd="0" destOrd="0" presId="urn:microsoft.com/office/officeart/2005/8/layout/hierarchy4"/>
    <dgm:cxn modelId="{28ED3057-5013-41F3-9D9E-DD839DDA0574}" type="presParOf" srcId="{C1C52CC3-5C42-4DA2-A3EB-60D8F09C36DB}" destId="{92FCC978-756A-449F-B9F2-02D359213C29}" srcOrd="1" destOrd="0" presId="urn:microsoft.com/office/officeart/2005/8/layout/hierarchy4"/>
    <dgm:cxn modelId="{687E5FBE-AA06-42AC-94B0-06D552CDFC42}" type="presParOf" srcId="{A05A96C4-F23E-4AC7-A9B4-C271E74253F2}" destId="{37E2FF4B-CAA2-4C4E-B28B-F6217B537BF7}" srcOrd="1" destOrd="0" presId="urn:microsoft.com/office/officeart/2005/8/layout/hierarchy4"/>
    <dgm:cxn modelId="{9CF8FAF7-2DB1-4875-979C-D8AE10B44B2A}" type="presParOf" srcId="{A05A96C4-F23E-4AC7-A9B4-C271E74253F2}" destId="{A22BE249-518B-4091-AF82-9D89F992F8B0}" srcOrd="2" destOrd="0" presId="urn:microsoft.com/office/officeart/2005/8/layout/hierarchy4"/>
    <dgm:cxn modelId="{CE38910D-EE36-4B6B-8245-A89A9F851B3B}" type="presParOf" srcId="{A22BE249-518B-4091-AF82-9D89F992F8B0}" destId="{13FE1DC8-96DB-4331-9AC9-8B5D7A9D978F}" srcOrd="0" destOrd="0" presId="urn:microsoft.com/office/officeart/2005/8/layout/hierarchy4"/>
    <dgm:cxn modelId="{946FD620-AAE2-44F9-91FE-81EACEBC71AB}" type="presParOf" srcId="{A22BE249-518B-4091-AF82-9D89F992F8B0}" destId="{D4363D9D-2046-468B-BE0C-5B26238D34F0}" srcOrd="1" destOrd="0" presId="urn:microsoft.com/office/officeart/2005/8/layout/hierarchy4"/>
    <dgm:cxn modelId="{FA90DDC2-CF0F-4C38-B602-E28A0CDA8F5D}" type="presParOf" srcId="{E21D5F3E-DD87-4CB0-9523-802E0C824D21}" destId="{CA1C17C4-9B41-4FFC-9E4F-C9A4E5F86997}" srcOrd="5" destOrd="0" presId="urn:microsoft.com/office/officeart/2005/8/layout/hierarchy4"/>
    <dgm:cxn modelId="{92041488-4982-4656-B587-6C5302F79E67}" type="presParOf" srcId="{E21D5F3E-DD87-4CB0-9523-802E0C824D21}" destId="{3F8A0F13-3DC8-4FC8-B891-B23FF9523A39}" srcOrd="6" destOrd="0" presId="urn:microsoft.com/office/officeart/2005/8/layout/hierarchy4"/>
    <dgm:cxn modelId="{01523FB3-9F32-49BE-9A63-3EF583A6CCDC}" type="presParOf" srcId="{3F8A0F13-3DC8-4FC8-B891-B23FF9523A39}" destId="{0EF91AEF-7CCD-4DDD-8064-F6DD19DCFD5C}" srcOrd="0" destOrd="0" presId="urn:microsoft.com/office/officeart/2005/8/layout/hierarchy4"/>
    <dgm:cxn modelId="{5F493639-DE1F-4368-84F5-BF15F0913CF6}" type="presParOf" srcId="{3F8A0F13-3DC8-4FC8-B891-B23FF9523A39}" destId="{DF4E2566-9EF4-47C6-8D90-CDB8A6B300D8}" srcOrd="1" destOrd="0" presId="urn:microsoft.com/office/officeart/2005/8/layout/hierarchy4"/>
    <dgm:cxn modelId="{C2E770A6-13F8-4F0D-864B-AE5C80334A2D}" type="presParOf" srcId="{3F8A0F13-3DC8-4FC8-B891-B23FF9523A39}" destId="{B551377B-4CD8-4744-BB58-0E39B9957028}" srcOrd="2" destOrd="0" presId="urn:microsoft.com/office/officeart/2005/8/layout/hierarchy4"/>
    <dgm:cxn modelId="{BA83974D-6C93-4511-B0D0-2267A57813AB}" type="presParOf" srcId="{B551377B-4CD8-4744-BB58-0E39B9957028}" destId="{A1205ACA-511C-45EF-9EFC-B42355A88C77}" srcOrd="0" destOrd="0" presId="urn:microsoft.com/office/officeart/2005/8/layout/hierarchy4"/>
    <dgm:cxn modelId="{18B3EB45-50BB-42D0-B297-151FF8C91D7C}" type="presParOf" srcId="{A1205ACA-511C-45EF-9EFC-B42355A88C77}" destId="{99490FD2-0F61-4E4E-8B29-2D37DC18C2FA}" srcOrd="0" destOrd="0" presId="urn:microsoft.com/office/officeart/2005/8/layout/hierarchy4"/>
    <dgm:cxn modelId="{0DA7E64E-5A7C-43CD-B323-B453EC9E99A7}" type="presParOf" srcId="{A1205ACA-511C-45EF-9EFC-B42355A88C77}" destId="{511159EC-BFCC-4909-A2BE-6ABCF859E3A3}" srcOrd="1" destOrd="0" presId="urn:microsoft.com/office/officeart/2005/8/layout/hierarchy4"/>
    <dgm:cxn modelId="{22D79E63-794E-4616-9E34-48838DB91684}" type="presParOf" srcId="{B551377B-4CD8-4744-BB58-0E39B9957028}" destId="{17910EE4-44B3-4D3E-A8E4-E4021C21E05E}" srcOrd="1" destOrd="0" presId="urn:microsoft.com/office/officeart/2005/8/layout/hierarchy4"/>
    <dgm:cxn modelId="{BFDC7CF0-10C3-4BAF-82C7-65C5C0822908}" type="presParOf" srcId="{B551377B-4CD8-4744-BB58-0E39B9957028}" destId="{3B241368-D418-4826-9D5C-61D451FF0D2F}" srcOrd="2" destOrd="0" presId="urn:microsoft.com/office/officeart/2005/8/layout/hierarchy4"/>
    <dgm:cxn modelId="{1224A995-A630-4050-A3E8-EFE1A246CDBF}" type="presParOf" srcId="{3B241368-D418-4826-9D5C-61D451FF0D2F}" destId="{7D274CE7-7DAA-4CB9-9AE8-611C43B3BDF1}" srcOrd="0" destOrd="0" presId="urn:microsoft.com/office/officeart/2005/8/layout/hierarchy4"/>
    <dgm:cxn modelId="{AD564D47-8FF4-459B-A8E3-F42DB0E63782}" type="presParOf" srcId="{3B241368-D418-4826-9D5C-61D451FF0D2F}" destId="{7D0F024D-3823-4F3D-A09F-FDAD88F0C5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72051-A108-4DCA-B8B0-B3B8E4A0E9C5}">
      <dsp:nvSpPr>
        <dsp:cNvPr id="0" name=""/>
        <dsp:cNvSpPr/>
      </dsp:nvSpPr>
      <dsp:spPr>
        <a:xfrm>
          <a:off x="0" y="47119"/>
          <a:ext cx="7066241" cy="1136048"/>
        </a:xfrm>
        <a:prstGeom prst="roundRect">
          <a:avLst>
            <a:gd name="adj" fmla="val 10000"/>
          </a:avLst>
        </a:prstGeom>
        <a:solidFill>
          <a:srgbClr val="00376C"/>
        </a:solidFill>
        <a:ln>
          <a:solidFill>
            <a:srgbClr val="00376C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bg1"/>
              </a:solidFill>
            </a:rPr>
            <a:t>Fokus Lehrkräftenachwuchs berufliche Bildung</a:t>
          </a:r>
        </a:p>
      </dsp:txBody>
      <dsp:txXfrm>
        <a:off x="33274" y="80393"/>
        <a:ext cx="6999693" cy="1069500"/>
      </dsp:txXfrm>
    </dsp:sp>
    <dsp:sp modelId="{5C10B2F9-707E-4E3F-BC0E-909CEC9EB81E}">
      <dsp:nvSpPr>
        <dsp:cNvPr id="0" name=""/>
        <dsp:cNvSpPr/>
      </dsp:nvSpPr>
      <dsp:spPr>
        <a:xfrm>
          <a:off x="3181" y="1261085"/>
          <a:ext cx="2303137" cy="1136048"/>
        </a:xfrm>
        <a:prstGeom prst="roundRect">
          <a:avLst>
            <a:gd name="adj" fmla="val 10000"/>
          </a:avLst>
        </a:prstGeom>
        <a:solidFill>
          <a:srgbClr val="E3DEDD"/>
        </a:solidFill>
        <a:ln>
          <a:solidFill>
            <a:srgbClr val="E3DEDD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376C"/>
              </a:solidFill>
            </a:rPr>
            <a:t>Arbeitspaket 1 </a:t>
          </a:r>
          <a:br>
            <a:rPr lang="de-DE" sz="1600" kern="1200" dirty="0">
              <a:solidFill>
                <a:srgbClr val="00376C"/>
              </a:solidFill>
            </a:rPr>
          </a:br>
          <a:r>
            <a:rPr lang="de-DE" sz="1600" kern="1200" dirty="0">
              <a:solidFill>
                <a:srgbClr val="00376C"/>
              </a:solidFill>
            </a:rPr>
            <a:t>Konzept Studieninformationstage	</a:t>
          </a:r>
        </a:p>
      </dsp:txBody>
      <dsp:txXfrm>
        <a:off x="36455" y="1294359"/>
        <a:ext cx="2236589" cy="1069500"/>
      </dsp:txXfrm>
    </dsp:sp>
    <dsp:sp modelId="{AB0444B6-46F4-473F-93DA-BE8BEA6FEE86}">
      <dsp:nvSpPr>
        <dsp:cNvPr id="0" name=""/>
        <dsp:cNvSpPr/>
      </dsp:nvSpPr>
      <dsp:spPr>
        <a:xfrm>
          <a:off x="3181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Online  Informations-   </a:t>
          </a:r>
          <a:r>
            <a:rPr lang="de-DE" sz="700" kern="1200" dirty="0" err="1">
              <a:solidFill>
                <a:srgbClr val="00376C"/>
              </a:solidFill>
            </a:rPr>
            <a:t>Veran</a:t>
          </a:r>
          <a:r>
            <a:rPr lang="de-DE" sz="700" kern="1200" dirty="0">
              <a:solidFill>
                <a:srgbClr val="00376C"/>
              </a:solidFill>
            </a:rPr>
            <a:t>-        </a:t>
          </a:r>
          <a:r>
            <a:rPr lang="de-DE" sz="700" kern="1200" dirty="0" err="1">
              <a:solidFill>
                <a:srgbClr val="00376C"/>
              </a:solidFill>
            </a:rPr>
            <a:t>staltungen</a:t>
          </a:r>
          <a:endParaRPr lang="de-DE" sz="700" kern="1200" dirty="0">
            <a:solidFill>
              <a:srgbClr val="00376C"/>
            </a:solidFill>
          </a:endParaRPr>
        </a:p>
      </dsp:txBody>
      <dsp:txXfrm>
        <a:off x="25054" y="2542004"/>
        <a:ext cx="703056" cy="1092302"/>
      </dsp:txXfrm>
    </dsp:sp>
    <dsp:sp modelId="{350020AA-2E16-43C1-A7D2-E1CFDB00D796}">
      <dsp:nvSpPr>
        <dsp:cNvPr id="0" name=""/>
        <dsp:cNvSpPr/>
      </dsp:nvSpPr>
      <dsp:spPr>
        <a:xfrm>
          <a:off x="781349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Informations-veranstaltungen             an OSZ und Hochschulen           in Präsenz</a:t>
          </a:r>
        </a:p>
      </dsp:txBody>
      <dsp:txXfrm>
        <a:off x="803222" y="2542004"/>
        <a:ext cx="703056" cy="1092302"/>
      </dsp:txXfrm>
    </dsp:sp>
    <dsp:sp modelId="{B1E8F0A0-DAD9-41FC-81FF-90AAF945CD33}">
      <dsp:nvSpPr>
        <dsp:cNvPr id="0" name=""/>
        <dsp:cNvSpPr/>
      </dsp:nvSpPr>
      <dsp:spPr>
        <a:xfrm>
          <a:off x="1559516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Hybride Informations- Veranstaltungen</a:t>
          </a:r>
        </a:p>
      </dsp:txBody>
      <dsp:txXfrm>
        <a:off x="1581389" y="2542004"/>
        <a:ext cx="703056" cy="1092302"/>
      </dsp:txXfrm>
    </dsp:sp>
    <dsp:sp modelId="{88B02538-50A7-40EA-80EB-6F3C0A0867DB}">
      <dsp:nvSpPr>
        <dsp:cNvPr id="0" name=""/>
        <dsp:cNvSpPr/>
      </dsp:nvSpPr>
      <dsp:spPr>
        <a:xfrm>
          <a:off x="2369050" y="1261085"/>
          <a:ext cx="1524969" cy="1136048"/>
        </a:xfrm>
        <a:prstGeom prst="roundRect">
          <a:avLst>
            <a:gd name="adj" fmla="val 10000"/>
          </a:avLst>
        </a:prstGeom>
        <a:solidFill>
          <a:srgbClr val="E3DEDD"/>
        </a:solidFill>
        <a:ln>
          <a:solidFill>
            <a:srgbClr val="E3DEDD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376C"/>
              </a:solidFill>
            </a:rPr>
            <a:t>Arbeitspaket 2 </a:t>
          </a:r>
          <a:br>
            <a:rPr lang="de-DE" sz="1600" kern="1200" dirty="0">
              <a:solidFill>
                <a:srgbClr val="00376C"/>
              </a:solidFill>
            </a:rPr>
          </a:br>
          <a:r>
            <a:rPr lang="de-DE" sz="1600" kern="1200" dirty="0">
              <a:solidFill>
                <a:srgbClr val="00376C"/>
              </a:solidFill>
            </a:rPr>
            <a:t>Netzwerk mit Hochschulen</a:t>
          </a:r>
        </a:p>
      </dsp:txBody>
      <dsp:txXfrm>
        <a:off x="2402324" y="1294359"/>
        <a:ext cx="1458421" cy="1069500"/>
      </dsp:txXfrm>
    </dsp:sp>
    <dsp:sp modelId="{BB7270E8-58FE-4DE4-B4DB-3A89FC0EBA36}">
      <dsp:nvSpPr>
        <dsp:cNvPr id="0" name=""/>
        <dsp:cNvSpPr/>
      </dsp:nvSpPr>
      <dsp:spPr>
        <a:xfrm>
          <a:off x="2369050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Runder Tisch Lehrkräfte-nachwuchs                in der         beruflichen      Bildung</a:t>
          </a:r>
        </a:p>
      </dsp:txBody>
      <dsp:txXfrm>
        <a:off x="2390923" y="2542004"/>
        <a:ext cx="703056" cy="1092302"/>
      </dsp:txXfrm>
    </dsp:sp>
    <dsp:sp modelId="{93C81F48-1F34-4217-8501-8072A3EBA154}">
      <dsp:nvSpPr>
        <dsp:cNvPr id="0" name=""/>
        <dsp:cNvSpPr/>
      </dsp:nvSpPr>
      <dsp:spPr>
        <a:xfrm>
          <a:off x="3147218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Weiter-    Entwicklung           der Anerkennungs-praxis</a:t>
          </a:r>
        </a:p>
      </dsp:txBody>
      <dsp:txXfrm>
        <a:off x="3169091" y="2542004"/>
        <a:ext cx="703056" cy="1092302"/>
      </dsp:txXfrm>
    </dsp:sp>
    <dsp:sp modelId="{C4EC2AA9-E616-4BA2-843F-A5946753C09E}">
      <dsp:nvSpPr>
        <dsp:cNvPr id="0" name=""/>
        <dsp:cNvSpPr/>
      </dsp:nvSpPr>
      <dsp:spPr>
        <a:xfrm>
          <a:off x="3956751" y="1261085"/>
          <a:ext cx="1524969" cy="1136048"/>
        </a:xfrm>
        <a:prstGeom prst="roundRect">
          <a:avLst>
            <a:gd name="adj" fmla="val 10000"/>
          </a:avLst>
        </a:prstGeom>
        <a:solidFill>
          <a:srgbClr val="E3DEDD"/>
        </a:solidFill>
        <a:ln>
          <a:solidFill>
            <a:srgbClr val="E3DEDD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376C"/>
              </a:solidFill>
            </a:rPr>
            <a:t>Arbeitspaket 3</a:t>
          </a:r>
          <a:br>
            <a:rPr lang="de-DE" sz="1600" kern="1200" dirty="0">
              <a:solidFill>
                <a:srgbClr val="00376C"/>
              </a:solidFill>
            </a:rPr>
          </a:br>
          <a:r>
            <a:rPr lang="de-DE" sz="1600" kern="1200" dirty="0">
              <a:solidFill>
                <a:srgbClr val="00376C"/>
              </a:solidFill>
            </a:rPr>
            <a:t> Buddy-Formate, tut. Begleitkonzept</a:t>
          </a:r>
        </a:p>
      </dsp:txBody>
      <dsp:txXfrm>
        <a:off x="3990025" y="1294359"/>
        <a:ext cx="1458421" cy="1069500"/>
      </dsp:txXfrm>
    </dsp:sp>
    <dsp:sp modelId="{A7B57F84-D572-46DC-B7AE-686001615373}">
      <dsp:nvSpPr>
        <dsp:cNvPr id="0" name=""/>
        <dsp:cNvSpPr/>
      </dsp:nvSpPr>
      <dsp:spPr>
        <a:xfrm>
          <a:off x="3956751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Entwicklung         und          Umsetzung          von Buddy-       Formaten für Erstsemester studierende</a:t>
          </a:r>
        </a:p>
      </dsp:txBody>
      <dsp:txXfrm>
        <a:off x="3978624" y="2542004"/>
        <a:ext cx="703056" cy="1092302"/>
      </dsp:txXfrm>
    </dsp:sp>
    <dsp:sp modelId="{13FE1DC8-96DB-4331-9AC9-8B5D7A9D978F}">
      <dsp:nvSpPr>
        <dsp:cNvPr id="0" name=""/>
        <dsp:cNvSpPr/>
      </dsp:nvSpPr>
      <dsp:spPr>
        <a:xfrm>
          <a:off x="4734919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Begleitkonzept      für          Studierende            in der        </a:t>
          </a:r>
          <a:r>
            <a:rPr lang="de-DE" sz="700" kern="1200" dirty="0" err="1">
              <a:solidFill>
                <a:srgbClr val="00376C"/>
              </a:solidFill>
            </a:rPr>
            <a:t>Studienein</a:t>
          </a:r>
          <a:r>
            <a:rPr lang="de-DE" sz="700" kern="1200" dirty="0">
              <a:solidFill>
                <a:srgbClr val="00376C"/>
              </a:solidFill>
            </a:rPr>
            <a:t> </a:t>
          </a:r>
          <a:r>
            <a:rPr lang="de-DE" sz="700" kern="1200" dirty="0" err="1">
              <a:solidFill>
                <a:srgbClr val="00376C"/>
              </a:solidFill>
            </a:rPr>
            <a:t>gangsphase</a:t>
          </a:r>
          <a:endParaRPr lang="de-DE" sz="700" kern="1200" dirty="0">
            <a:solidFill>
              <a:srgbClr val="00376C"/>
            </a:solidFill>
          </a:endParaRPr>
        </a:p>
      </dsp:txBody>
      <dsp:txXfrm>
        <a:off x="4756792" y="2542004"/>
        <a:ext cx="703056" cy="1092302"/>
      </dsp:txXfrm>
    </dsp:sp>
    <dsp:sp modelId="{0EF91AEF-7CCD-4DDD-8064-F6DD19DCFD5C}">
      <dsp:nvSpPr>
        <dsp:cNvPr id="0" name=""/>
        <dsp:cNvSpPr/>
      </dsp:nvSpPr>
      <dsp:spPr>
        <a:xfrm>
          <a:off x="5547634" y="1261599"/>
          <a:ext cx="1524969" cy="1136048"/>
        </a:xfrm>
        <a:prstGeom prst="roundRect">
          <a:avLst>
            <a:gd name="adj" fmla="val 10000"/>
          </a:avLst>
        </a:prstGeom>
        <a:solidFill>
          <a:srgbClr val="E3DEDD"/>
        </a:solidFill>
        <a:ln>
          <a:solidFill>
            <a:srgbClr val="E3DEDD"/>
          </a:solidFill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376C"/>
              </a:solidFill>
            </a:rPr>
            <a:t>Arbeitspaket 4</a:t>
          </a:r>
          <a:br>
            <a:rPr lang="de-DE" sz="1600" kern="1200" dirty="0">
              <a:solidFill>
                <a:srgbClr val="00376C"/>
              </a:solidFill>
            </a:rPr>
          </a:br>
          <a:r>
            <a:rPr lang="de-DE" sz="1600" kern="1200" dirty="0">
              <a:solidFill>
                <a:srgbClr val="00376C"/>
              </a:solidFill>
            </a:rPr>
            <a:t> digitale Produkte</a:t>
          </a:r>
        </a:p>
      </dsp:txBody>
      <dsp:txXfrm>
        <a:off x="5580908" y="1294873"/>
        <a:ext cx="1458421" cy="1069500"/>
      </dsp:txXfrm>
    </dsp:sp>
    <dsp:sp modelId="{99490FD2-0F61-4E4E-8B29-2D37DC18C2FA}">
      <dsp:nvSpPr>
        <dsp:cNvPr id="0" name=""/>
        <dsp:cNvSpPr/>
      </dsp:nvSpPr>
      <dsp:spPr>
        <a:xfrm>
          <a:off x="5544452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Imagefilm             und Flyer</a:t>
          </a:r>
        </a:p>
      </dsp:txBody>
      <dsp:txXfrm>
        <a:off x="5566325" y="2542004"/>
        <a:ext cx="703056" cy="1092302"/>
      </dsp:txXfrm>
    </dsp:sp>
    <dsp:sp modelId="{7D274CE7-7DAA-4CB9-9AE8-611C43B3BDF1}">
      <dsp:nvSpPr>
        <dsp:cNvPr id="0" name=""/>
        <dsp:cNvSpPr/>
      </dsp:nvSpPr>
      <dsp:spPr>
        <a:xfrm>
          <a:off x="6322620" y="2520131"/>
          <a:ext cx="746802" cy="1136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700" kern="1200" dirty="0">
              <a:solidFill>
                <a:srgbClr val="00376C"/>
              </a:solidFill>
            </a:rPr>
            <a:t>digitales </a:t>
          </a:r>
          <a:r>
            <a:rPr lang="de-DE" sz="700" kern="1200" dirty="0" err="1">
              <a:solidFill>
                <a:srgbClr val="00376C"/>
              </a:solidFill>
            </a:rPr>
            <a:t>Informations</a:t>
          </a:r>
          <a:r>
            <a:rPr lang="de-DE" sz="700" kern="1200" dirty="0">
              <a:solidFill>
                <a:srgbClr val="00376C"/>
              </a:solidFill>
            </a:rPr>
            <a:t>     </a:t>
          </a:r>
          <a:r>
            <a:rPr lang="de-DE" sz="700" kern="1200" dirty="0" err="1">
              <a:solidFill>
                <a:srgbClr val="00376C"/>
              </a:solidFill>
            </a:rPr>
            <a:t>portal</a:t>
          </a:r>
          <a:r>
            <a:rPr lang="de-DE" sz="700" kern="1200" dirty="0">
              <a:solidFill>
                <a:srgbClr val="00376C"/>
              </a:solidFill>
            </a:rPr>
            <a:t> für </a:t>
          </a:r>
          <a:r>
            <a:rPr lang="de-DE" sz="700" kern="1200" dirty="0" err="1">
              <a:solidFill>
                <a:srgbClr val="00376C"/>
              </a:solidFill>
            </a:rPr>
            <a:t>Studieninteres</a:t>
          </a:r>
          <a:r>
            <a:rPr lang="de-DE" sz="700" kern="1200" dirty="0">
              <a:solidFill>
                <a:srgbClr val="00376C"/>
              </a:solidFill>
            </a:rPr>
            <a:t>   </a:t>
          </a:r>
          <a:r>
            <a:rPr lang="de-DE" sz="700" kern="1200" dirty="0" err="1">
              <a:solidFill>
                <a:srgbClr val="00376C"/>
              </a:solidFill>
            </a:rPr>
            <a:t>sierte</a:t>
          </a:r>
          <a:endParaRPr lang="de-DE" sz="700" kern="1200" dirty="0">
            <a:solidFill>
              <a:srgbClr val="00376C"/>
            </a:solidFill>
          </a:endParaRPr>
        </a:p>
      </dsp:txBody>
      <dsp:txXfrm>
        <a:off x="6344493" y="2542004"/>
        <a:ext cx="703056" cy="109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3372-1AA5-4533-94B6-BA2C6147379F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F23D-7566-4BB4-86BC-0E65240F76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5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Berufe in Aus-/Fort- und Weiterbildung: beispielsweise in Unternehmen, Bildungsinstitutionen oder spezialisierten Ausbildungseinrichtungen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Betriebliche Arbeitsfelder: z.B. Als Personalreferent oder Weiterbildungsmanager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Bildungsmanagement/Verwaltung: z.B. in Stiftungen, Verbänden, Kammern, Schulverwaltungen oder Bildungsministerien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 und Forschung: z.B. als wissenschaftliche*r Mitarbeiter*in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Universitäten, Hochschulen und sonstigen Forschungseinrichtungen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8F23D-7566-4BB4-86BC-0E65240F769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7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6F25C-B65A-44F9-A271-7EB492EC5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E2AAC7E-2C2C-4D00-9CD1-EE78B1B3D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CB4AF3-BF09-4804-96D8-DCE94AAB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95AE-F36C-4D91-8EB5-F8E00ED2DBFC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0F8BCA-3E10-469E-AE15-D72CB2F0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DAEA10-CCBF-414F-B81A-11FAD300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0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DB32A-BD33-4597-8D61-10BCA021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E70A7D-71D5-4320-A443-B0A4624CD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A04DD8-DE33-4F64-8AC6-6A442C0C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272-915F-47C1-9557-7D45CCB95BFB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E7B33-6310-4D7C-BA4F-8B88A7ED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ED2396-225B-4A24-898D-BE51FC02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D36316-C05B-4799-B1A7-5869AF147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0D8ECD-1BB0-4263-8542-2BC24F389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5E9C88-1B9F-44A4-B789-955F1753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F839-FEA3-4529-B365-A56BFCD8FD3F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BC1A57-6A66-4AA3-96E3-866BFE46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7AAC9-440F-487D-8D4A-F9500D20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5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86C27-37F9-4AE6-A399-3BAE13A1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E1185D-EEC4-466D-9F6E-A24959CC2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9329BD-7334-460B-9F01-BBC6DFFF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220B-8A4E-45D5-8F30-59B803CB4EFC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9A34AF-3918-4B13-B3F7-E9819829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4D424-F556-49B1-9C57-15F152D0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FDA41-3F91-45EE-A198-0A860678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C0A50D-D9B8-4650-B2A6-FD808C0DF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4DC587-CD19-4CB6-B42F-4E51AD4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0C6-021D-4E6E-9DC0-C687B0338030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FF2F21-696B-4961-A36C-5A63DF1A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C0915-F011-43BB-B191-F63971FF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2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EA644-2F31-42B0-A1A4-0E07D481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5EFF53-6066-4D1F-902D-2EBFEAE73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6E7990-2FEA-43B9-8F82-3E6238869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57CF35-D6D9-4578-BCFC-C18CE3A2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F18-C346-4513-9EA5-C4B02DAEDE1C}" type="datetime1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6103E5-D81F-4421-B64A-B089E2D2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DCBD93-DDE6-4C54-8A0B-7934AB86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2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D1E82-2A66-4E7C-869F-68CC7E47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A1B309-16C9-4B05-AABF-953C3BE1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F44148-DDE2-4CCE-9E9B-03672B5B0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44C41D-1878-4A87-A585-1162A17C4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D39542-C759-49DC-A234-F123C7CA5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FF1B05-FF3B-4428-B83F-C2AA1A60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F7C-3F5E-4DB1-ADE4-9D13664CF9E5}" type="datetime1">
              <a:rPr lang="de-DE" smtClean="0"/>
              <a:t>23.09.2024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CB3D54-13B3-4EE9-82D3-06D5B530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A7F38B-433C-42A5-8353-B9085F1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88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40437-4F09-4905-A5EB-F07362D2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466AF4-745B-46B1-8511-6777BB9B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957B-3756-40AB-A0A5-CAB2F63C5ED0}" type="datetime1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749890-DC3D-4A74-94CC-6125C708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1EB664-6D0D-4F1C-B373-ADFA51A1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94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5BB121-C682-4594-A8D3-A0E1FAF1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BC89-6549-47C9-8E56-71382272CCE4}" type="datetime1">
              <a:rPr lang="de-DE" smtClean="0"/>
              <a:t>23.09.2024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1A4571-FF4F-4B56-B48A-11825B83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84F407-3402-46D9-81DC-DF9901CC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3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5E3FB-49C6-43FD-B544-E59A1373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FDB96-23B6-46F3-B562-2441BC63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CF715B-E967-432D-92DF-55F3C11CA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70FA44-6128-4E42-B833-17BC2581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3B65-1008-47C0-9536-871F52978A19}" type="datetime1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52F3BF-789F-4C95-B9C3-842BECEF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32D58F-16FF-4983-BDF6-C9BE53BD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1E035-42D9-4A32-8E7B-2EC0FB95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706C03-71A4-4C94-9782-0ADFD546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38407-5829-4B16-9E66-506E8CCDE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74BD35-98EF-4B16-A366-A0C5757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C70F-D7F6-4008-A7DF-9D81783E09A0}" type="datetime1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48390-6E42-44EA-B865-0C701764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A3220E-EB1B-4F45-B9A3-3F978859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29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868E70-8A9C-4118-AAD2-82DED4D8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AD9E46-2095-4587-83CD-58465326A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9455B4-07B0-4F16-A692-67EC6F2BA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0374-F1C8-4112-B28D-4AD982718578}" type="datetime1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1D544-9298-48B7-B046-47FD02D3C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687DF-DE40-421E-A2F1-352494EA9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49A6-51A6-4985-9325-5E0C29655F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0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achhaltigkeit-im-unterricht.de/wp-content/uploads/2022/10/laptop_notizen_veranstaltungen_digital.jpg" TargetMode="External"/><Relationship Id="rId3" Type="http://schemas.openxmlformats.org/officeDocument/2006/relationships/hyperlink" Target="https://www.hu-berlin.de/de/studium/beratung/angebot/sgb/wipaedkombi" TargetMode="External"/><Relationship Id="rId7" Type="http://schemas.openxmlformats.org/officeDocument/2006/relationships/hyperlink" Target="https://t3.ftcdn.net/jpg/04/68/65/88/360_F_468658889_uFL0tA0BZSIabj2SESwn9w4AaWDMX0jg.jpg" TargetMode="External"/><Relationship Id="rId12" Type="http://schemas.openxmlformats.org/officeDocument/2006/relationships/hyperlink" Target="https://360bizdevelopment.de/wp-content/uploads/Offene-Fragen-Artikel-Seite.png" TargetMode="External"/><Relationship Id="rId2" Type="http://schemas.openxmlformats.org/officeDocument/2006/relationships/hyperlink" Target="https://www.erziehungswissenschaften.hu-berlin.de/de/wipae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3.ftcdn.net/jpg/02/52/81/20/360_F_252812080_GdZHOtzCNFVEGcUUDiNF2KMtOJXXke7q.jpg" TargetMode="External"/><Relationship Id="rId11" Type="http://schemas.openxmlformats.org/officeDocument/2006/relationships/hyperlink" Target="https://media.licdn.com/dms/image/C4D12AQHiLmvNqCaG4Q/article-cover_image-shrink_720_1280/0/1539759162938?e=2147483647&amp;v=beta&amp;t=mteWLkyAeUor8b-5fqiVlzErAxhMkVhZmzjJUCAIWW0" TargetMode="External"/><Relationship Id="rId5" Type="http://schemas.openxmlformats.org/officeDocument/2006/relationships/hyperlink" Target="https://www.erziehungswissenschaften.hu-berlin.de/de/institutsfoto-neu.jpg/@@images/d2798f80-9ad1-4ad5-812d-51afbd3c76a5.jpeg" TargetMode="External"/><Relationship Id="rId10" Type="http://schemas.openxmlformats.org/officeDocument/2006/relationships/hyperlink" Target="https://condorcet.ch/wp-content/uploads/2021/12/Schulfaecher-2-scaled.jpeg" TargetMode="External"/><Relationship Id="rId4" Type="http://schemas.openxmlformats.org/officeDocument/2006/relationships/hyperlink" Target="https://www.facebook.com/photo/?fbid=656678063158732&amp;set=a.656678043158734" TargetMode="External"/><Relationship Id="rId9" Type="http://schemas.openxmlformats.org/officeDocument/2006/relationships/hyperlink" Target="https://www.studis-online.de/Studienfuehrer/Bilder/immatrikulation1200x6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B77C7-4523-481D-98C1-9DB91CAAAE97}"/>
              </a:ext>
            </a:extLst>
          </p:cNvPr>
          <p:cNvSpPr/>
          <p:nvPr/>
        </p:nvSpPr>
        <p:spPr>
          <a:xfrm>
            <a:off x="92363" y="3428999"/>
            <a:ext cx="12013912" cy="3292475"/>
          </a:xfrm>
          <a:prstGeom prst="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9AE771-5F1C-44CB-87DF-3DE27D8CF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391" y="1298063"/>
            <a:ext cx="11749217" cy="973123"/>
          </a:xfrm>
        </p:spPr>
        <p:txBody>
          <a:bodyPr/>
          <a:lstStyle/>
          <a:p>
            <a:r>
              <a:rPr lang="de-DE" dirty="0">
                <a:solidFill>
                  <a:srgbClr val="00376C"/>
                </a:solidFill>
              </a:rPr>
              <a:t>Wirtschaftspädagogik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7B223C-0792-4452-917F-0F50EBE70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262645"/>
            <a:ext cx="9144000" cy="528932"/>
          </a:xfrm>
        </p:spPr>
        <p:txBody>
          <a:bodyPr/>
          <a:lstStyle/>
          <a:p>
            <a:r>
              <a:rPr lang="de-DE" dirty="0"/>
              <a:t>Kombinationsbachelor (Wirtschaft und Verwaltung)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73B0E4-EB2D-485A-8766-E295B60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1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8214D2A-F3DB-4EFA-8999-9FDE358D42BC}"/>
              </a:ext>
            </a:extLst>
          </p:cNvPr>
          <p:cNvSpPr/>
          <p:nvPr/>
        </p:nvSpPr>
        <p:spPr>
          <a:xfrm>
            <a:off x="4690705" y="2717381"/>
            <a:ext cx="278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B.Sc.  I  6 Semester  I  180LP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A5189-24AA-4DE6-846A-E64072E6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435CDFE-F27E-4265-A896-1764BB3ACB3C}"/>
              </a:ext>
            </a:extLst>
          </p:cNvPr>
          <p:cNvSpPr/>
          <p:nvPr/>
        </p:nvSpPr>
        <p:spPr>
          <a:xfrm>
            <a:off x="92363" y="259918"/>
            <a:ext cx="4456282" cy="157606"/>
          </a:xfrm>
          <a:prstGeom prst="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66807E6-AC28-458A-A8B2-E208F150D82F}"/>
              </a:ext>
            </a:extLst>
          </p:cNvPr>
          <p:cNvSpPr/>
          <p:nvPr/>
        </p:nvSpPr>
        <p:spPr>
          <a:xfrm>
            <a:off x="4548645" y="259918"/>
            <a:ext cx="4345749" cy="157606"/>
          </a:xfrm>
          <a:prstGeom prst="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Keine Fotobeschreibung verfügbar.">
            <a:extLst>
              <a:ext uri="{FF2B5EF4-FFF2-40B4-BE49-F238E27FC236}">
                <a16:creationId xmlns:a16="http://schemas.microsoft.com/office/drawing/2014/main" id="{109FB38D-35D1-412B-8072-BE043D4D1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6"/>
          <a:stretch/>
        </p:blipFill>
        <p:spPr bwMode="auto">
          <a:xfrm>
            <a:off x="177549" y="3532908"/>
            <a:ext cx="11836900" cy="3065174"/>
          </a:xfrm>
          <a:prstGeom prst="rect">
            <a:avLst/>
          </a:prstGeom>
          <a:noFill/>
          <a:extLst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97A339-EC12-495D-955A-7875CAEBB329}"/>
              </a:ext>
            </a:extLst>
          </p:cNvPr>
          <p:cNvSpPr txBox="1"/>
          <p:nvPr/>
        </p:nvSpPr>
        <p:spPr>
          <a:xfrm>
            <a:off x="11453813" y="6351861"/>
            <a:ext cx="936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1</a:t>
            </a:r>
          </a:p>
        </p:txBody>
      </p:sp>
    </p:spTree>
    <p:extLst>
      <p:ext uri="{BB962C8B-B14F-4D97-AF65-F5344CB8AC3E}">
        <p14:creationId xmlns:p14="http://schemas.microsoft.com/office/powerpoint/2010/main" val="29865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46A31-F9FA-48FD-9194-7A669683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Kontakt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03CC3A-3DE3-445E-A580-911A1646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10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5B2880-97A0-4FDE-973C-69FE7D13CE27}"/>
              </a:ext>
            </a:extLst>
          </p:cNvPr>
          <p:cNvSpPr txBox="1"/>
          <p:nvPr/>
        </p:nvSpPr>
        <p:spPr>
          <a:xfrm>
            <a:off x="893763" y="1659732"/>
            <a:ext cx="4902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Institut für Erziehungswissenschaften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Abteilung Wirtschaftspädagogik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Geschwister-Scholl-Straße 7, 10117 Berlin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E-Mail:</a:t>
            </a:r>
            <a:r>
              <a:rPr lang="de-DE" sz="1400" dirty="0"/>
              <a:t> lena.wipaed@hu-berlin.de 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Mehr zum Fach:</a:t>
            </a:r>
            <a:r>
              <a:rPr lang="de-DE" sz="1400" dirty="0"/>
              <a:t> </a:t>
            </a:r>
            <a:r>
              <a:rPr lang="de-DE" sz="1400" dirty="0" err="1"/>
              <a:t>hu.berlin</a:t>
            </a:r>
            <a:r>
              <a:rPr lang="de-DE" sz="1400" dirty="0"/>
              <a:t>/</a:t>
            </a:r>
            <a:r>
              <a:rPr lang="de-DE" sz="1400" dirty="0" err="1"/>
              <a:t>wipaed_BA</a:t>
            </a:r>
            <a:r>
              <a:rPr lang="de-DE" sz="140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1400" b="1" dirty="0"/>
              <a:t>Infos zur Bewerbung:</a:t>
            </a:r>
            <a:r>
              <a:rPr lang="de-DE" sz="1400" dirty="0"/>
              <a:t> </a:t>
            </a:r>
            <a:r>
              <a:rPr lang="de-DE" sz="1400" dirty="0" err="1"/>
              <a:t>hu.berlin</a:t>
            </a:r>
            <a:r>
              <a:rPr lang="de-DE" sz="1400" dirty="0"/>
              <a:t>/wie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E94D4F-7ED3-4B7A-A38C-8178522F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6591" r="4400" b="7658"/>
          <a:stretch/>
        </p:blipFill>
        <p:spPr>
          <a:xfrm>
            <a:off x="1170033" y="4442133"/>
            <a:ext cx="1772063" cy="16868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D570BCB-17E0-4196-B8E2-B4AFD1899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7963" r="7567" b="19074"/>
          <a:stretch/>
        </p:blipFill>
        <p:spPr>
          <a:xfrm>
            <a:off x="6050885" y="4406205"/>
            <a:ext cx="1772064" cy="175867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EBEE00A-CBD2-4011-98E2-89FFD4A4A9D5}"/>
              </a:ext>
            </a:extLst>
          </p:cNvPr>
          <p:cNvSpPr txBox="1"/>
          <p:nvPr/>
        </p:nvSpPr>
        <p:spPr>
          <a:xfrm>
            <a:off x="3143555" y="4593045"/>
            <a:ext cx="2491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Webseite Wirtschaftspädagogik</a:t>
            </a:r>
          </a:p>
          <a:p>
            <a:endParaRPr lang="de-DE" sz="1400" dirty="0"/>
          </a:p>
          <a:p>
            <a:r>
              <a:rPr lang="de-DE" sz="1400" dirty="0"/>
              <a:t>Informationen zum Studium, Studienverlauf, Bewerbungsverfahren usw.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73D2BE-E9DF-4C9D-86E3-6D6FBAC8055F}"/>
              </a:ext>
            </a:extLst>
          </p:cNvPr>
          <p:cNvSpPr txBox="1"/>
          <p:nvPr/>
        </p:nvSpPr>
        <p:spPr>
          <a:xfrm>
            <a:off x="8238514" y="4700768"/>
            <a:ext cx="30597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Wirtschaftspädagogik </a:t>
            </a:r>
          </a:p>
          <a:p>
            <a:r>
              <a:rPr lang="de-DE" sz="1400" b="1" dirty="0"/>
              <a:t>Instagramseite</a:t>
            </a:r>
          </a:p>
          <a:p>
            <a:endParaRPr lang="de-DE" sz="1400" dirty="0"/>
          </a:p>
          <a:p>
            <a:r>
              <a:rPr lang="de-DE" sz="1400" dirty="0"/>
              <a:t>Einblicke in den Arbeitsbereich Wirtschaftspädagogik</a:t>
            </a:r>
          </a:p>
        </p:txBody>
      </p:sp>
      <p:pic>
        <p:nvPicPr>
          <p:cNvPr id="7171" name="Picture 3" descr="Kontakt - Service-Center">
            <a:extLst>
              <a:ext uri="{FF2B5EF4-FFF2-40B4-BE49-F238E27FC236}">
                <a16:creationId xmlns:a16="http://schemas.microsoft.com/office/drawing/2014/main" id="{A4D0DDBF-336F-489C-89D1-40B73D42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75" y="1357909"/>
            <a:ext cx="4695826" cy="22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1B24E8A-BFF3-4F6F-9C2F-0FCBAE47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63D8-C26B-4F66-9457-A7D4A97E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815"/>
          </a:xfrm>
        </p:spPr>
        <p:txBody>
          <a:bodyPr/>
          <a:lstStyle/>
          <a:p>
            <a:r>
              <a:rPr lang="de-DE" b="1" dirty="0"/>
              <a:t>Quellen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6FA43C-5C19-4479-B725-F65A1557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04A075-55F7-467E-84B5-2E9639BC4A36}"/>
              </a:ext>
            </a:extLst>
          </p:cNvPr>
          <p:cNvSpPr txBox="1"/>
          <p:nvPr/>
        </p:nvSpPr>
        <p:spPr>
          <a:xfrm>
            <a:off x="838200" y="1345320"/>
            <a:ext cx="105156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Webseiten Wirtschaftspädagogik</a:t>
            </a:r>
          </a:p>
          <a:p>
            <a:r>
              <a:rPr lang="de-DE" sz="1000" dirty="0">
                <a:hlinkClick r:id="rId2"/>
              </a:rPr>
              <a:t>https://www.erziehungswissenschaften.hu-berlin.de/de/wipaed</a:t>
            </a:r>
            <a:endParaRPr lang="de-DE" sz="1000" dirty="0"/>
          </a:p>
          <a:p>
            <a:r>
              <a:rPr lang="de-DE" sz="1000" dirty="0">
                <a:hlinkClick r:id="rId3"/>
              </a:rPr>
              <a:t>https://www.hu-berlin.de/de/studium/beratung/angebot/sgb/wipaedkombi</a:t>
            </a:r>
            <a:endParaRPr lang="de-DE" sz="1000" dirty="0"/>
          </a:p>
          <a:p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1</a:t>
            </a:r>
          </a:p>
          <a:p>
            <a:r>
              <a:rPr lang="de-DE" sz="1000" dirty="0">
                <a:hlinkClick r:id="rId4"/>
              </a:rPr>
              <a:t>https://www.facebook.com/photo/?fbid=656678063158732&amp;set=a.656678043158734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2</a:t>
            </a:r>
          </a:p>
          <a:p>
            <a:r>
              <a:rPr lang="de-DE" sz="1000" dirty="0">
                <a:hlinkClick r:id="rId5"/>
              </a:rPr>
              <a:t>https://www.erziehungswissenschaften.hu-berlin.de/de/institutsfoto-neu.jpg/@@images/d2798f80-9ad1-4ad5-812d-51afbd3c76a5.jpeg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3</a:t>
            </a:r>
          </a:p>
          <a:p>
            <a:r>
              <a:rPr lang="de-DE" sz="1000" dirty="0">
                <a:hlinkClick r:id="rId6"/>
              </a:rPr>
              <a:t>https://t3.ftcdn.net/jpg/02/52/81/20/360_F_252812080_GdZHOtzCNFVEGcUUDiNF2KMtOJXXke7q.jpg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4</a:t>
            </a:r>
          </a:p>
          <a:p>
            <a:r>
              <a:rPr lang="de-DE" sz="1000" dirty="0">
                <a:hlinkClick r:id="rId7"/>
              </a:rPr>
              <a:t>https://t3.ftcdn.net/jpg/04/68/65/88/360_F_468658889_uFL0tA0BZSIabj2SESwn9w4AaWDMX0jg.jpg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5</a:t>
            </a:r>
          </a:p>
          <a:p>
            <a:r>
              <a:rPr lang="de-DE" sz="1000" dirty="0">
                <a:hlinkClick r:id="rId8"/>
              </a:rPr>
              <a:t>https://nachhaltigkeit-im-unterricht.de/wp-content/uploads/2022/10/laptop_notizen_veranstaltungen_digital.jpg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6</a:t>
            </a:r>
          </a:p>
          <a:p>
            <a:r>
              <a:rPr lang="de-DE" sz="1000" dirty="0">
                <a:hlinkClick r:id="rId9"/>
              </a:rPr>
              <a:t>https://www.studis-online.de/Studienfuehrer/Bilder/immatrikulation1200x600.jpg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7</a:t>
            </a:r>
          </a:p>
          <a:p>
            <a:r>
              <a:rPr lang="de-DE" sz="1000" dirty="0">
                <a:hlinkClick r:id="rId10"/>
              </a:rPr>
              <a:t>https://condorcet.ch/wp-content/uploads/2021/12/Schulfaecher-2-scaled.jpeg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8</a:t>
            </a:r>
          </a:p>
          <a:p>
            <a:r>
              <a:rPr lang="de-DE" sz="1000" dirty="0">
                <a:hlinkClick r:id="rId11"/>
              </a:rPr>
              <a:t>https://media.licdn.com/dms/image/C4D12AQHiLmvNqCaG4Q/article-cover_image-shrink_720_1280/0/1539759162938?e=2147483647&amp;v=beta&amp;t=mteWLkyAeUor8b-5fqiVlzErAxhMkVhZmzjJUCAIWW0</a:t>
            </a:r>
            <a:endParaRPr lang="de-DE" sz="1000" dirty="0"/>
          </a:p>
          <a:p>
            <a:endParaRPr lang="de-DE" sz="1000" dirty="0"/>
          </a:p>
          <a:p>
            <a:r>
              <a:rPr lang="de-DE" sz="1000" dirty="0"/>
              <a:t>Bild 9</a:t>
            </a:r>
          </a:p>
          <a:p>
            <a:r>
              <a:rPr lang="de-DE" sz="1000" dirty="0">
                <a:hlinkClick r:id="rId12"/>
              </a:rPr>
              <a:t>https://360bizdevelopment.de/wp-content/uploads/Offene-Fragen-Artikel-Seite.png</a:t>
            </a:r>
            <a:endParaRPr lang="de-DE" sz="1000" dirty="0"/>
          </a:p>
          <a:p>
            <a:endParaRPr lang="de-DE" sz="1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9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280A0B2-8DF9-4617-9FB0-07C1E82D45FF}"/>
              </a:ext>
            </a:extLst>
          </p:cNvPr>
          <p:cNvSpPr/>
          <p:nvPr/>
        </p:nvSpPr>
        <p:spPr>
          <a:xfrm>
            <a:off x="8813800" y="3385226"/>
            <a:ext cx="3954271" cy="4168302"/>
          </a:xfrm>
          <a:prstGeom prst="round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A908493-D337-4569-A98F-022AEC2F4C97}"/>
              </a:ext>
            </a:extLst>
          </p:cNvPr>
          <p:cNvSpPr/>
          <p:nvPr/>
        </p:nvSpPr>
        <p:spPr>
          <a:xfrm>
            <a:off x="629971" y="0"/>
            <a:ext cx="2951430" cy="6858000"/>
          </a:xfrm>
          <a:prstGeom prst="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51C465-7198-4732-B37B-A2AA793E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763" y="443706"/>
            <a:ext cx="8014982" cy="1325563"/>
          </a:xfrm>
        </p:spPr>
        <p:txBody>
          <a:bodyPr/>
          <a:lstStyle/>
          <a:p>
            <a:r>
              <a:rPr lang="de-DE" b="1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7B8DF2-EBAF-4F5E-8C2C-05CF0C36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763" y="1847850"/>
            <a:ext cx="801498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600" dirty="0"/>
              <a:t>Was ist Wirtschaftspädagogik?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Wie ist das Studium aufgebaut?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Allgemeine Informationen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Welche Berufsmöglichkeiten gibt es?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Vorstellung Projekt LeNa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Offene Fragen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Kontakt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5DFC36-3C7E-42CC-BB57-121389D0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2</a:t>
            </a:fld>
            <a:endParaRPr lang="de-D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B661A8-F5FE-4352-99DE-8D43DAAC1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1D4408-E20D-4C0A-9343-D8BBC7A46F7A}"/>
              </a:ext>
            </a:extLst>
          </p:cNvPr>
          <p:cNvSpPr/>
          <p:nvPr/>
        </p:nvSpPr>
        <p:spPr>
          <a:xfrm>
            <a:off x="315211" y="0"/>
            <a:ext cx="3032911" cy="6858000"/>
          </a:xfrm>
          <a:prstGeom prst="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066BAD7-50AD-4CDC-8111-76535F10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7998.JPG (1/41)">
            <a:extLst>
              <a:ext uri="{FF2B5EF4-FFF2-40B4-BE49-F238E27FC236}">
                <a16:creationId xmlns:a16="http://schemas.microsoft.com/office/drawing/2014/main" id="{4E9C60C2-7C18-4F42-B760-D4F7C850A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9" r="25120"/>
          <a:stretch/>
        </p:blipFill>
        <p:spPr bwMode="auto">
          <a:xfrm>
            <a:off x="-418729" y="0"/>
            <a:ext cx="3567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6C0EDC2-AEFF-48A7-A369-64CDE7579EDF}"/>
              </a:ext>
            </a:extLst>
          </p:cNvPr>
          <p:cNvSpPr/>
          <p:nvPr/>
        </p:nvSpPr>
        <p:spPr>
          <a:xfrm>
            <a:off x="8921848" y="3472774"/>
            <a:ext cx="3912576" cy="3929975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31" name="Picture 7" descr="Herzlich willkommen am Institut für Erziehungswissenschaften — Institut für  Erziehungswissenschaften">
            <a:extLst>
              <a:ext uri="{FF2B5EF4-FFF2-40B4-BE49-F238E27FC236}">
                <a16:creationId xmlns:a16="http://schemas.microsoft.com/office/drawing/2014/main" id="{FAE0DA2A-EC87-466D-A2F3-F4510B48B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3235" r="11836"/>
          <a:stretch/>
        </p:blipFill>
        <p:spPr bwMode="auto">
          <a:xfrm>
            <a:off x="9015757" y="3546192"/>
            <a:ext cx="3752313" cy="385655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413A254-0D35-4767-9512-A8E82F6858AA}"/>
              </a:ext>
            </a:extLst>
          </p:cNvPr>
          <p:cNvSpPr txBox="1"/>
          <p:nvPr/>
        </p:nvSpPr>
        <p:spPr>
          <a:xfrm>
            <a:off x="11556110" y="6356350"/>
            <a:ext cx="1009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2</a:t>
            </a:r>
          </a:p>
        </p:txBody>
      </p:sp>
    </p:spTree>
    <p:extLst>
      <p:ext uri="{BB962C8B-B14F-4D97-AF65-F5344CB8AC3E}">
        <p14:creationId xmlns:p14="http://schemas.microsoft.com/office/powerpoint/2010/main" val="3305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C5173-2D7C-4A93-9B0E-2466B17C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Was ist Wirtschaftspädagogik?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0879F6-8716-48B4-95C0-EB2452F2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03334" cy="47897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400" b="1" dirty="0"/>
              <a:t>Kombination aus einem wirtschaftswissenschaftlichen und einem erziehungswissenschaftlichen Studium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1" dirty="0"/>
              <a:t>Studieninhalte aus der: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Volkswirtschaftslehre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Betriebswirtschaftslehre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Pädagogik und Didaktik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1" dirty="0"/>
              <a:t>Ziel des Studiums: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Wirtschaftliche Kompetenzen entwickeln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Bildungsangebote für berufliche Schulen, für Ausbildung, Fort- und Weiterbildung planen und gestalten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Beratungen zu wirtschaftlichen Fragestellungen anbieten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B1A7F4-AAC5-417B-B2A3-FE48EF8D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6BD022-00C9-4EFE-B868-952261A7C913}"/>
              </a:ext>
            </a:extLst>
          </p:cNvPr>
          <p:cNvSpPr/>
          <p:nvPr/>
        </p:nvSpPr>
        <p:spPr>
          <a:xfrm>
            <a:off x="6274777" y="1816650"/>
            <a:ext cx="6096000" cy="2403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Vorteile die das Studium bietet: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Praxisnah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Zukunftsorientiert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Vielseitige Karrieremöglichkeiten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Flexible Studiengestaltung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Möglichkeit von Auslandsaufenthalten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5E12A-3866-4521-9FD2-9029869A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59E2793-F39B-4FF9-A4D1-D84DD6BF61D5}"/>
              </a:ext>
            </a:extLst>
          </p:cNvPr>
          <p:cNvSpPr/>
          <p:nvPr/>
        </p:nvSpPr>
        <p:spPr>
          <a:xfrm>
            <a:off x="6277887" y="4537569"/>
            <a:ext cx="4379643" cy="2962023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 descr="FAQ: Welche Abschlüsse gibt es? | Sächsische.de">
            <a:extLst>
              <a:ext uri="{FF2B5EF4-FFF2-40B4-BE49-F238E27FC236}">
                <a16:creationId xmlns:a16="http://schemas.microsoft.com/office/drawing/2014/main" id="{65E02645-5473-475C-B2FD-C2AB01B65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21712" r="19367"/>
          <a:stretch/>
        </p:blipFill>
        <p:spPr bwMode="auto">
          <a:xfrm>
            <a:off x="6418189" y="4721624"/>
            <a:ext cx="4099037" cy="25939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9D291F-C2AD-4DF1-B6EE-6FED2A7046D7}"/>
              </a:ext>
            </a:extLst>
          </p:cNvPr>
          <p:cNvSpPr txBox="1"/>
          <p:nvPr/>
        </p:nvSpPr>
        <p:spPr>
          <a:xfrm>
            <a:off x="6665205" y="4721624"/>
            <a:ext cx="11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3</a:t>
            </a:r>
          </a:p>
        </p:txBody>
      </p:sp>
    </p:spTree>
    <p:extLst>
      <p:ext uri="{BB962C8B-B14F-4D97-AF65-F5344CB8AC3E}">
        <p14:creationId xmlns:p14="http://schemas.microsoft.com/office/powerpoint/2010/main" val="7066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10792-68D1-443B-ACDE-1902F6A1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Wie ist das Studium aufgebaut?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AA7380A-DD23-45CC-93F1-316DA170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4</a:t>
            </a:fld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17EC136-160C-4C08-9FD1-238B4C670380}"/>
              </a:ext>
            </a:extLst>
          </p:cNvPr>
          <p:cNvSpPr/>
          <p:nvPr/>
        </p:nvSpPr>
        <p:spPr>
          <a:xfrm>
            <a:off x="922789" y="1782661"/>
            <a:ext cx="2231472" cy="2881615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Module aus der Betriebswirtschaftslehre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Rechnungswesen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Marketing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Finanzen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(24 LP)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F062EFA-45DC-4468-898B-F0D1D3C2CD2E}"/>
              </a:ext>
            </a:extLst>
          </p:cNvPr>
          <p:cNvSpPr/>
          <p:nvPr/>
        </p:nvSpPr>
        <p:spPr>
          <a:xfrm>
            <a:off x="3575107" y="1782661"/>
            <a:ext cx="2291593" cy="2881615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Module aus der Volkswirtschaftslehre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Recht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Mathematik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Statistik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(35LP)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E342B49-6DF0-4823-9AF0-22E34757D3E7}"/>
              </a:ext>
            </a:extLst>
          </p:cNvPr>
          <p:cNvSpPr/>
          <p:nvPr/>
        </p:nvSpPr>
        <p:spPr>
          <a:xfrm>
            <a:off x="6323900" y="1782661"/>
            <a:ext cx="2291594" cy="2881615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Wahlpflichtanteil Wirtschaft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Module nach Wahl aus dem Pflicht- oder Wahlpflichtbereich der VWL und BWL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(18LP)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80F0058-9087-45E9-B8E6-25DF7C34D3D2}"/>
              </a:ext>
            </a:extLst>
          </p:cNvPr>
          <p:cNvSpPr/>
          <p:nvPr/>
        </p:nvSpPr>
        <p:spPr>
          <a:xfrm>
            <a:off x="9072691" y="1782661"/>
            <a:ext cx="2196519" cy="2881615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Bildungswissenschaften und 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Wirtschaftsdidaktik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Schulpraktikum von 6 Wochen an einer beruflichen Schule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(23 LP)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A862D6E-BAF5-4EBB-A0A2-DAEF03E4F952}"/>
              </a:ext>
            </a:extLst>
          </p:cNvPr>
          <p:cNvSpPr/>
          <p:nvPr/>
        </p:nvSpPr>
        <p:spPr>
          <a:xfrm>
            <a:off x="922789" y="4886280"/>
            <a:ext cx="10346421" cy="419450"/>
          </a:xfrm>
          <a:prstGeom prst="round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Bachelorarbeitsmodul (13 LP)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D0CBC4F-5AAD-4741-BDA0-9509C89F0477}"/>
              </a:ext>
            </a:extLst>
          </p:cNvPr>
          <p:cNvSpPr/>
          <p:nvPr/>
        </p:nvSpPr>
        <p:spPr>
          <a:xfrm>
            <a:off x="922790" y="5569679"/>
            <a:ext cx="10346420" cy="419450"/>
          </a:xfrm>
          <a:prstGeom prst="round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Zweitfach (67 LP)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B952C2A-ACE5-491D-A0FD-4689BAABE1F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273152"/>
            <a:ext cx="7264866" cy="3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0DF6229A-1387-40AE-9C4D-2F17F6EB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89ABB70-9D09-45E9-97C1-F20B60BAC0C8}"/>
              </a:ext>
            </a:extLst>
          </p:cNvPr>
          <p:cNvSpPr/>
          <p:nvPr/>
        </p:nvSpPr>
        <p:spPr>
          <a:xfrm>
            <a:off x="756757" y="1985035"/>
            <a:ext cx="3275902" cy="1700924"/>
          </a:xfrm>
          <a:prstGeom prst="round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8730E95-A3FF-4BB5-BC49-963F630275C6}"/>
              </a:ext>
            </a:extLst>
          </p:cNvPr>
          <p:cNvSpPr/>
          <p:nvPr/>
        </p:nvSpPr>
        <p:spPr>
          <a:xfrm>
            <a:off x="838899" y="2063691"/>
            <a:ext cx="3095538" cy="1543613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5298DE-4058-4CDE-BBA5-74B1D757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2819" y="3778131"/>
            <a:ext cx="5713602" cy="1325563"/>
          </a:xfrm>
        </p:spPr>
        <p:txBody>
          <a:bodyPr/>
          <a:lstStyle/>
          <a:p>
            <a:pPr algn="ctr"/>
            <a:r>
              <a:rPr lang="de-DE" b="1" dirty="0"/>
              <a:t>Allgemeine Informationen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8622DA-DC8B-4E0C-BD0E-0A7502EF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5</a:t>
            </a:fld>
            <a:endParaRPr lang="de-D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144749-64B9-4B2E-9E3B-10AC0E12F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7" name="Picture 5" descr="Info Bilder – Durchsuchen 1,513,937 Archivfotos, Vektorgrafiken und Videos  | Adobe Stock">
            <a:extLst>
              <a:ext uri="{FF2B5EF4-FFF2-40B4-BE49-F238E27FC236}">
                <a16:creationId xmlns:a16="http://schemas.microsoft.com/office/drawing/2014/main" id="{0E9050B0-63A1-41D7-8AE7-E31BF4BF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5" y="2141258"/>
            <a:ext cx="2913214" cy="13767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994E481-00B1-4A56-9807-BD5357F5E7AF}"/>
              </a:ext>
            </a:extLst>
          </p:cNvPr>
          <p:cNvSpPr txBox="1"/>
          <p:nvPr/>
        </p:nvSpPr>
        <p:spPr>
          <a:xfrm>
            <a:off x="7501952" y="675231"/>
            <a:ext cx="5419288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Zulassungsvorraussetzungen: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Hochschulzugangsberechtigung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Numerus Clausus: </a:t>
            </a:r>
            <a:r>
              <a:rPr lang="de-DE" sz="1400" dirty="0"/>
              <a:t>Das Studium 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Wirtschaftspädagogik ist NC-Frei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9F63350-FE00-4E2E-9863-7FB069DD17E3}"/>
              </a:ext>
            </a:extLst>
          </p:cNvPr>
          <p:cNvSpPr/>
          <p:nvPr/>
        </p:nvSpPr>
        <p:spPr>
          <a:xfrm>
            <a:off x="5053732" y="662157"/>
            <a:ext cx="1956987" cy="1700903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7ADDA25-E503-4078-B055-FF34A2CD6657}"/>
              </a:ext>
            </a:extLst>
          </p:cNvPr>
          <p:cNvSpPr/>
          <p:nvPr/>
        </p:nvSpPr>
        <p:spPr>
          <a:xfrm>
            <a:off x="5053732" y="2578548"/>
            <a:ext cx="1956987" cy="1700903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1C9F309-D08A-4CD7-B9E4-278F8B166FB8}"/>
              </a:ext>
            </a:extLst>
          </p:cNvPr>
          <p:cNvSpPr/>
          <p:nvPr/>
        </p:nvSpPr>
        <p:spPr>
          <a:xfrm>
            <a:off x="5053731" y="4602374"/>
            <a:ext cx="1956987" cy="1700903"/>
          </a:xfrm>
          <a:prstGeom prst="roundRect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CC9180-7735-4EF4-B028-EC4DB5523591}"/>
              </a:ext>
            </a:extLst>
          </p:cNvPr>
          <p:cNvSpPr txBox="1"/>
          <p:nvPr/>
        </p:nvSpPr>
        <p:spPr>
          <a:xfrm>
            <a:off x="7501952" y="2914787"/>
            <a:ext cx="3537959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Bewerbungszeitraum: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Sommersemester 01.12. bis 29.02.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Wintersemester 01.06. bis 31.08.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45699C-55F6-4C4A-9060-90C88FB8CB78}"/>
              </a:ext>
            </a:extLst>
          </p:cNvPr>
          <p:cNvSpPr txBox="1"/>
          <p:nvPr/>
        </p:nvSpPr>
        <p:spPr>
          <a:xfrm>
            <a:off x="7501952" y="4621700"/>
            <a:ext cx="3633217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Zweitfächermöglichkeiten:</a:t>
            </a:r>
            <a:r>
              <a:rPr lang="de-DE" sz="140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Biologie (NC), Chemie, Deutsch (NC), Englisch (NC), Französisch, Informatik, Mathematik, Physik, Politikwissenschaft (FU, NC), Spanisch, Sportwissenschaft (NC), Sonderpädagogik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F93C9DC-A683-42B2-AC2F-45D274A1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80" name="Picture 8" descr="Immatrikulation – Einschreibung ins Studium - Studis Online">
            <a:extLst>
              <a:ext uri="{FF2B5EF4-FFF2-40B4-BE49-F238E27FC236}">
                <a16:creationId xmlns:a16="http://schemas.microsoft.com/office/drawing/2014/main" id="{9EFE041C-244B-4B62-B2DB-5CE83C805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25049"/>
          <a:stretch/>
        </p:blipFill>
        <p:spPr bwMode="auto">
          <a:xfrm>
            <a:off x="5112191" y="2638802"/>
            <a:ext cx="1839298" cy="15803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NLINE-SEMINAR: Nachhaltigkeit - ein zentrales Thema der  AES-Abschlussprüfung - Klett - Nachhaltigkeit im Unterricht">
            <a:extLst>
              <a:ext uri="{FF2B5EF4-FFF2-40B4-BE49-F238E27FC236}">
                <a16:creationId xmlns:a16="http://schemas.microsoft.com/office/drawing/2014/main" id="{9B4D2B64-A172-434D-86C3-44837F689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12655" b="10524"/>
          <a:stretch/>
        </p:blipFill>
        <p:spPr bwMode="auto">
          <a:xfrm>
            <a:off x="5112191" y="731520"/>
            <a:ext cx="1839298" cy="15712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ulfächer in einer Buchreihe Stock-Foto | Adobe Stock">
            <a:extLst>
              <a:ext uri="{FF2B5EF4-FFF2-40B4-BE49-F238E27FC236}">
                <a16:creationId xmlns:a16="http://schemas.microsoft.com/office/drawing/2014/main" id="{64471DC8-9082-4293-B33B-773726DB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91" y="4667341"/>
            <a:ext cx="1839298" cy="15817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CAE5FBEB-5BAC-45E7-B3CB-8C99094F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F08FF22-1594-49C7-B541-C2385D2330E9}"/>
              </a:ext>
            </a:extLst>
          </p:cNvPr>
          <p:cNvSpPr txBox="1"/>
          <p:nvPr/>
        </p:nvSpPr>
        <p:spPr>
          <a:xfrm>
            <a:off x="3300967" y="3316425"/>
            <a:ext cx="1266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F4F51E-8F4F-4563-AB92-B5F2AF1FF12F}"/>
              </a:ext>
            </a:extLst>
          </p:cNvPr>
          <p:cNvSpPr txBox="1"/>
          <p:nvPr/>
        </p:nvSpPr>
        <p:spPr>
          <a:xfrm>
            <a:off x="5163238" y="687728"/>
            <a:ext cx="969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5127BC8-D5AC-4FCA-8E31-2712F8B3D9BE}"/>
              </a:ext>
            </a:extLst>
          </p:cNvPr>
          <p:cNvSpPr txBox="1"/>
          <p:nvPr/>
        </p:nvSpPr>
        <p:spPr>
          <a:xfrm>
            <a:off x="5109400" y="2645321"/>
            <a:ext cx="113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914A6A-E730-4109-A3C4-B022119F80D4}"/>
              </a:ext>
            </a:extLst>
          </p:cNvPr>
          <p:cNvSpPr txBox="1"/>
          <p:nvPr/>
        </p:nvSpPr>
        <p:spPr>
          <a:xfrm>
            <a:off x="5136319" y="4678319"/>
            <a:ext cx="1085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7</a:t>
            </a:r>
          </a:p>
        </p:txBody>
      </p:sp>
    </p:spTree>
    <p:extLst>
      <p:ext uri="{BB962C8B-B14F-4D97-AF65-F5344CB8AC3E}">
        <p14:creationId xmlns:p14="http://schemas.microsoft.com/office/powerpoint/2010/main" val="19472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0CE2B-D18A-4E4A-8666-B2591DCB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Wege nach dem Studium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C535ED-226F-42AE-B410-1B4E5A58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6</a:t>
            </a:fld>
            <a:endParaRPr lang="de-DE"/>
          </a:p>
        </p:txBody>
      </p:sp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187F38B7-8B1D-411E-8630-81365A1FC0C0}"/>
              </a:ext>
            </a:extLst>
          </p:cNvPr>
          <p:cNvSpPr/>
          <p:nvPr/>
        </p:nvSpPr>
        <p:spPr>
          <a:xfrm>
            <a:off x="838200" y="1843519"/>
            <a:ext cx="1841626" cy="1786921"/>
          </a:xfrm>
          <a:prstGeom prst="flowChartConnector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Berufsschul-lehrkraft</a:t>
            </a:r>
          </a:p>
        </p:txBody>
      </p:sp>
      <p:sp>
        <p:nvSpPr>
          <p:cNvPr id="5" name="Flussdiagramm: Verbinder 4">
            <a:extLst>
              <a:ext uri="{FF2B5EF4-FFF2-40B4-BE49-F238E27FC236}">
                <a16:creationId xmlns:a16="http://schemas.microsoft.com/office/drawing/2014/main" id="{9747F727-E4B8-49DD-9173-8BB54E140D78}"/>
              </a:ext>
            </a:extLst>
          </p:cNvPr>
          <p:cNvSpPr/>
          <p:nvPr/>
        </p:nvSpPr>
        <p:spPr>
          <a:xfrm>
            <a:off x="2321839" y="3299567"/>
            <a:ext cx="2190933" cy="2085538"/>
          </a:xfrm>
          <a:prstGeom prst="flowChartConnector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Berufe in 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Aus-/Fort und Weiterbildung</a:t>
            </a:r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93441A39-DB2B-46F3-8FF7-2A50C304DBC1}"/>
              </a:ext>
            </a:extLst>
          </p:cNvPr>
          <p:cNvSpPr/>
          <p:nvPr/>
        </p:nvSpPr>
        <p:spPr>
          <a:xfrm>
            <a:off x="4606511" y="1706031"/>
            <a:ext cx="2713783" cy="2636305"/>
          </a:xfrm>
          <a:prstGeom prst="flowChartConnector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Berufe im betrieblichen Personalwesen/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betriebs-wirtschaftliche Arbeitsfelder</a:t>
            </a:r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71B8BAD7-46CF-4EDF-9480-AF20EC31A130}"/>
              </a:ext>
            </a:extLst>
          </p:cNvPr>
          <p:cNvSpPr/>
          <p:nvPr/>
        </p:nvSpPr>
        <p:spPr>
          <a:xfrm>
            <a:off x="7330665" y="3090223"/>
            <a:ext cx="2559869" cy="2460769"/>
          </a:xfrm>
          <a:prstGeom prst="flowChartConnector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Berufe im Bereich Bildungs-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management/</a:t>
            </a:r>
          </a:p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Bildungs-verwaltung</a:t>
            </a:r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14C9F138-B049-43D5-BE51-F49C3A864D43}"/>
              </a:ext>
            </a:extLst>
          </p:cNvPr>
          <p:cNvSpPr/>
          <p:nvPr/>
        </p:nvSpPr>
        <p:spPr>
          <a:xfrm>
            <a:off x="9488032" y="1745572"/>
            <a:ext cx="2009112" cy="1884868"/>
          </a:xfrm>
          <a:prstGeom prst="flowChartConnector">
            <a:avLst/>
          </a:prstGeom>
          <a:solidFill>
            <a:srgbClr val="00376C"/>
          </a:solidFill>
          <a:ln>
            <a:solidFill>
              <a:srgbClr val="003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Wissenschaft und Forschung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79FC4E-CE14-40A6-92BD-5D9272131C3C}"/>
              </a:ext>
            </a:extLst>
          </p:cNvPr>
          <p:cNvSpPr txBox="1"/>
          <p:nvPr/>
        </p:nvSpPr>
        <p:spPr>
          <a:xfrm>
            <a:off x="958158" y="5903509"/>
            <a:ext cx="1027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EIN STUDIUM = VIELFÄLTIGE KARRIEREMÖGLICHKEITEN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9A4B661-E080-45D7-8B08-0FD43132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1BAB5-54CA-4FBB-9D35-CF668BD3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696" y="1308226"/>
            <a:ext cx="5478101" cy="1325563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Berufsschullehrkraft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E3FB71-A91B-42C7-B00F-B5016F46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744732-1327-476F-9EC0-66012A45683D}"/>
              </a:ext>
            </a:extLst>
          </p:cNvPr>
          <p:cNvSpPr txBox="1"/>
          <p:nvPr/>
        </p:nvSpPr>
        <p:spPr>
          <a:xfrm>
            <a:off x="5926248" y="2607399"/>
            <a:ext cx="4952999" cy="273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</a:rPr>
              <a:t>Wirtschaftspädagogik</a:t>
            </a:r>
          </a:p>
          <a:p>
            <a:pPr algn="ctr">
              <a:lnSpc>
                <a:spcPct val="150000"/>
              </a:lnSpc>
            </a:pPr>
            <a:endParaRPr lang="de-DE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Als Berufsschullehrkraft mit einem Wirtschaftspädagogik-Studium unterrichtest du in Berufsschulen und vermittelst praxisbezogene Kenntnisse in wirtschaftlichen Themen.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Du unterstützt junge Menschen bei der Vorbereitung auf ihre berufliche Laufbahn und förderst ihre </a:t>
            </a:r>
          </a:p>
          <a:p>
            <a:pPr algn="ctr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</a:rPr>
              <a:t>zahlreichen Kompetenzen.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874EE73-039F-4B02-86D5-4DD21EE08B7F}"/>
              </a:ext>
            </a:extLst>
          </p:cNvPr>
          <p:cNvSpPr/>
          <p:nvPr/>
        </p:nvSpPr>
        <p:spPr>
          <a:xfrm>
            <a:off x="1312753" y="1308226"/>
            <a:ext cx="3539904" cy="4485992"/>
          </a:xfrm>
          <a:prstGeom prst="roundRect">
            <a:avLst/>
          </a:prstGeom>
          <a:solidFill>
            <a:srgbClr val="E3DEDD"/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Die duale Berufsausbildung | karrierekiosk">
            <a:extLst>
              <a:ext uri="{FF2B5EF4-FFF2-40B4-BE49-F238E27FC236}">
                <a16:creationId xmlns:a16="http://schemas.microsoft.com/office/drawing/2014/main" id="{79705006-1C71-4AB0-9958-67115E8C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2" r="20666"/>
          <a:stretch/>
        </p:blipFill>
        <p:spPr bwMode="auto">
          <a:xfrm>
            <a:off x="1417916" y="1410077"/>
            <a:ext cx="3329578" cy="4282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24C7F9B-ECD9-465E-82E9-9099798F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F36920F-4E60-4492-8412-CC7B4A102484}"/>
              </a:ext>
            </a:extLst>
          </p:cNvPr>
          <p:cNvSpPr txBox="1"/>
          <p:nvPr/>
        </p:nvSpPr>
        <p:spPr>
          <a:xfrm>
            <a:off x="1994053" y="5497071"/>
            <a:ext cx="1299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8</a:t>
            </a:r>
          </a:p>
        </p:txBody>
      </p:sp>
    </p:spTree>
    <p:extLst>
      <p:ext uri="{BB962C8B-B14F-4D97-AF65-F5344CB8AC3E}">
        <p14:creationId xmlns:p14="http://schemas.microsoft.com/office/powerpoint/2010/main" val="4342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FB291-280B-4954-A233-797DE695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Projekt LeNa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42E88B-481D-4BA4-B464-FB5787E0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8</a:t>
            </a:fld>
            <a:endParaRPr lang="de-D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D905C4-FCEC-4266-956A-ECB1A21A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7BC834-306D-4A4C-8888-E1C77DC5D315}"/>
              </a:ext>
            </a:extLst>
          </p:cNvPr>
          <p:cNvSpPr txBox="1"/>
          <p:nvPr/>
        </p:nvSpPr>
        <p:spPr>
          <a:xfrm>
            <a:off x="881536" y="1443420"/>
            <a:ext cx="5640309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dirty="0"/>
              <a:t>Le-</a:t>
            </a:r>
            <a:r>
              <a:rPr lang="de-DE" sz="1400" dirty="0"/>
              <a:t> Lehrkräfte     </a:t>
            </a:r>
            <a:r>
              <a:rPr lang="de-DE" sz="1400" b="1" dirty="0"/>
              <a:t>Na</a:t>
            </a:r>
            <a:r>
              <a:rPr lang="de-DE" sz="1400" dirty="0"/>
              <a:t>- Nachwuchs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Ziel des Projekts:</a:t>
            </a:r>
            <a:r>
              <a:rPr lang="de-DE" sz="1400" dirty="0"/>
              <a:t> Gewinnung von neuen Lehrkräften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                                 für die berufliche Bildung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Projektlaufzeit:</a:t>
            </a:r>
            <a:r>
              <a:rPr lang="de-DE" sz="1400" dirty="0"/>
              <a:t> von September 2023 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                             bis Dezember 2025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Woran arbeiten wir gerade: </a:t>
            </a:r>
            <a:r>
              <a:rPr lang="de-DE" sz="1400" dirty="0"/>
              <a:t>Imagefilm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                                                    Instagram-Account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                                                    Informationsveranstaltungen</a:t>
            </a:r>
          </a:p>
          <a:p>
            <a:pPr>
              <a:lnSpc>
                <a:spcPct val="150000"/>
              </a:lnSpc>
            </a:pPr>
            <a:endParaRPr lang="de-DE" sz="1400" dirty="0"/>
          </a:p>
          <a:p>
            <a:pPr>
              <a:lnSpc>
                <a:spcPct val="150000"/>
              </a:lnSpc>
            </a:pPr>
            <a:r>
              <a:rPr lang="de-DE" sz="1400" b="1" dirty="0"/>
              <a:t>Was steht noch an: </a:t>
            </a:r>
            <a:r>
              <a:rPr lang="de-DE" sz="1400" dirty="0"/>
              <a:t>Buddy-Programm für neue Studierende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ABE928-837B-450C-8519-FB4AD2C44E32}"/>
              </a:ext>
            </a:extLst>
          </p:cNvPr>
          <p:cNvSpPr txBox="1"/>
          <p:nvPr/>
        </p:nvSpPr>
        <p:spPr>
          <a:xfrm>
            <a:off x="763509" y="5925033"/>
            <a:ext cx="106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Für weitere Informationen: </a:t>
            </a:r>
            <a:r>
              <a:rPr lang="de-DE" sz="1200" dirty="0"/>
              <a:t>https://www.erziehungswissenschaften.hu-berlin.de/de/wipaed/international/projekte/lena-lehrkraeftenachwuchs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3498CC5-1104-4B8D-AC93-17AC96AE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664CAF-9F2F-4865-AAD9-FC19476E8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04" y="386730"/>
            <a:ext cx="2332962" cy="902372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0FA7E33-9EF8-4921-9A2F-F5625D400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453362"/>
              </p:ext>
            </p:extLst>
          </p:nvPr>
        </p:nvGraphicFramePr>
        <p:xfrm>
          <a:off x="4758612" y="1756361"/>
          <a:ext cx="7072604" cy="365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73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Meisterhaft fragen: Die Kunst offener Fragen im B2B-Vertrieb">
            <a:extLst>
              <a:ext uri="{FF2B5EF4-FFF2-40B4-BE49-F238E27FC236}">
                <a16:creationId xmlns:a16="http://schemas.microsoft.com/office/drawing/2014/main" id="{4602F284-1D98-4CA2-98EC-24F0C3EA8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100" y="477837"/>
            <a:ext cx="11099800" cy="6243638"/>
          </a:xfrm>
          <a:prstGeom prst="rect">
            <a:avLst/>
          </a:prstGeom>
          <a:solidFill>
            <a:srgbClr val="E3DEDD"/>
          </a:solidFill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7FDC38B-9FF5-4DF8-BC80-EAC0BFB28AEC}"/>
              </a:ext>
            </a:extLst>
          </p:cNvPr>
          <p:cNvSpPr/>
          <p:nvPr/>
        </p:nvSpPr>
        <p:spPr>
          <a:xfrm>
            <a:off x="-76200" y="-44449"/>
            <a:ext cx="12344400" cy="6946897"/>
          </a:xfrm>
          <a:prstGeom prst="rect">
            <a:avLst/>
          </a:prstGeom>
          <a:solidFill>
            <a:srgbClr val="E3DEDD">
              <a:alpha val="85000"/>
            </a:srgbClr>
          </a:solidFill>
          <a:ln>
            <a:solidFill>
              <a:srgbClr val="E3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5FCD3D-16E1-4227-895A-B8C9F58D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46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8800" dirty="0"/>
              <a:t>Zeit für Fragen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0E63C8-988E-40E0-B87A-E8C1BB82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49A6-51A6-4985-9325-5E0C29655F61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33B4D0-4E51-452E-AC5C-A57069847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3100" y="33273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09F2624-E667-4712-8442-1C08DCD4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23" y="-184933"/>
            <a:ext cx="2033954" cy="20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9399DA-4E99-4749-9367-FE1B10824E98}"/>
              </a:ext>
            </a:extLst>
          </p:cNvPr>
          <p:cNvSpPr txBox="1"/>
          <p:nvPr/>
        </p:nvSpPr>
        <p:spPr>
          <a:xfrm>
            <a:off x="700337" y="579733"/>
            <a:ext cx="132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Bild 9</a:t>
            </a:r>
          </a:p>
        </p:txBody>
      </p:sp>
    </p:spTree>
    <p:extLst>
      <p:ext uri="{BB962C8B-B14F-4D97-AF65-F5344CB8AC3E}">
        <p14:creationId xmlns:p14="http://schemas.microsoft.com/office/powerpoint/2010/main" val="12128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840</Words>
  <Application>Microsoft Office PowerPoint</Application>
  <PresentationFormat>Breitbild</PresentationFormat>
  <Paragraphs>185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Wirtschaftspädagogik</vt:lpstr>
      <vt:lpstr>Agenda</vt:lpstr>
      <vt:lpstr>Was ist Wirtschaftspädagogik?</vt:lpstr>
      <vt:lpstr>Wie ist das Studium aufgebaut?</vt:lpstr>
      <vt:lpstr>Allgemeine Informationen</vt:lpstr>
      <vt:lpstr>Wege nach dem Studium</vt:lpstr>
      <vt:lpstr>Berufsschullehrkraft</vt:lpstr>
      <vt:lpstr>Projekt LeNa</vt:lpstr>
      <vt:lpstr>Zeit für Fragen</vt:lpstr>
      <vt:lpstr>Kontakt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Wirtschaftspädagogik</dc:title>
  <dc:creator>Grace-Ann Vivien Wittenberg</dc:creator>
  <cp:lastModifiedBy>Grace-Ann Vivien Wittenberg</cp:lastModifiedBy>
  <cp:revision>41</cp:revision>
  <dcterms:created xsi:type="dcterms:W3CDTF">2024-06-03T09:58:19Z</dcterms:created>
  <dcterms:modified xsi:type="dcterms:W3CDTF">2024-09-23T12:39:44Z</dcterms:modified>
</cp:coreProperties>
</file>