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omments/comment1.xml" ContentType="application/vnd.openxmlformats-officedocument.presentationml.comments+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ink/ink1.xml" ContentType="application/inkml+xml"/>
  <Override PartName="/ppt/ink/ink2.xml" ContentType="application/inkml+xml"/>
  <Override PartName="/ppt/ink/ink3.xml" ContentType="application/inkml+xml"/>
  <Override PartName="/ppt/ink/ink4.xml" ContentType="application/inkml+xml"/>
  <Override PartName="/ppt/ink/ink5.xml" ContentType="application/inkml+xml"/>
  <Override PartName="/ppt/ink/ink6.xml" ContentType="application/inkml+xml"/>
  <Override PartName="/ppt/ink/ink7.xml" ContentType="application/inkml+xml"/>
  <Override PartName="/ppt/ink/ink8.xml" ContentType="application/inkml+xml"/>
  <Override PartName="/ppt/ink/ink9.xml" ContentType="application/inkml+xml"/>
  <Override PartName="/ppt/ink/ink10.xml" ContentType="application/inkml+xml"/>
  <Override PartName="/ppt/ink/ink11.xml" ContentType="application/inkml+xml"/>
  <Override PartName="/ppt/ink/ink12.xml" ContentType="application/inkml+xml"/>
  <Override PartName="/ppt/ink/ink13.xml" ContentType="application/inkml+xml"/>
  <Override PartName="/ppt/ink/ink14.xml" ContentType="application/inkml+xml"/>
  <Override PartName="/ppt/ink/ink15.xml" ContentType="application/inkml+xml"/>
  <Override PartName="/ppt/ink/ink16.xml" ContentType="application/inkml+xml"/>
  <Override PartName="/ppt/ink/ink17.xml" ContentType="application/inkml+xml"/>
  <Override PartName="/ppt/ink/ink18.xml" ContentType="application/inkml+xml"/>
  <Override PartName="/ppt/ink/ink19.xml" ContentType="application/inkml+xml"/>
  <Override PartName="/ppt/ink/ink20.xml" ContentType="application/inkml+xml"/>
  <Override PartName="/ppt/ink/ink21.xml" ContentType="application/inkml+xml"/>
  <Override PartName="/ppt/ink/ink22.xml" ContentType="application/inkml+xml"/>
  <Override PartName="/ppt/ink/ink23.xml" ContentType="application/inkml+xml"/>
  <Override PartName="/ppt/ink/ink24.xml" ContentType="application/inkml+xml"/>
  <Override PartName="/ppt/ink/ink25.xml" ContentType="application/inkml+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comments/comment2.xml" ContentType="application/vnd.openxmlformats-officedocument.presentationml.comments+xml"/>
  <Override PartName="/ppt/notesSlides/notesSlide18.xml" ContentType="application/vnd.openxmlformats-officedocument.presentationml.notesSlide+xml"/>
  <Override PartName="/ppt/ink/ink26.xml" ContentType="application/inkml+xml"/>
  <Override PartName="/ppt/ink/ink27.xml" ContentType="application/inkml+xml"/>
  <Override PartName="/ppt/ink/ink28.xml" ContentType="application/inkml+xml"/>
  <Override PartName="/ppt/ink/ink29.xml" ContentType="application/inkml+xml"/>
  <Override PartName="/ppt/ink/ink30.xml" ContentType="application/inkml+xml"/>
  <Override PartName="/ppt/ink/ink31.xml" ContentType="application/inkml+xml"/>
  <Override PartName="/ppt/ink/ink32.xml" ContentType="application/inkml+xml"/>
  <Override PartName="/ppt/ink/ink33.xml" ContentType="application/inkml+xml"/>
  <Override PartName="/ppt/ink/ink34.xml" ContentType="application/inkml+xml"/>
  <Override PartName="/ppt/ink/ink35.xml" ContentType="application/inkml+xml"/>
  <Override PartName="/ppt/ink/ink36.xml" ContentType="application/inkml+xml"/>
  <Override PartName="/ppt/ink/ink37.xml" ContentType="application/inkml+xml"/>
  <Override PartName="/ppt/ink/ink38.xml" ContentType="application/inkml+xml"/>
  <Override PartName="/ppt/ink/ink39.xml" ContentType="application/inkml+xml"/>
  <Override PartName="/ppt/ink/ink40.xml" ContentType="application/inkml+xml"/>
  <Override PartName="/ppt/ink/ink41.xml" ContentType="application/inkml+xml"/>
  <Override PartName="/ppt/ink/ink42.xml" ContentType="application/inkml+xml"/>
  <Override PartName="/ppt/ink/ink43.xml" ContentType="application/inkml+xml"/>
  <Override PartName="/ppt/ink/ink44.xml" ContentType="application/inkml+xml"/>
  <Override PartName="/ppt/ink/ink45.xml" ContentType="application/inkml+xml"/>
  <Override PartName="/ppt/ink/ink46.xml" ContentType="application/inkml+xml"/>
  <Override PartName="/ppt/ink/ink47.xml" ContentType="application/inkml+xml"/>
  <Override PartName="/ppt/ink/ink48.xml" ContentType="application/inkml+xml"/>
  <Override PartName="/ppt/ink/ink49.xml" ContentType="application/inkml+xml"/>
  <Override PartName="/ppt/ink/ink50.xml" ContentType="application/inkml+xml"/>
  <Override PartName="/ppt/ink/ink51.xml" ContentType="application/inkml+xml"/>
  <Override PartName="/ppt/ink/ink52.xml" ContentType="application/inkml+xml"/>
  <Override PartName="/ppt/ink/ink53.xml" ContentType="application/inkml+xml"/>
  <Override PartName="/ppt/ink/ink54.xml" ContentType="application/inkml+xml"/>
  <Override PartName="/ppt/ink/ink55.xml" ContentType="application/inkml+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comments/comment3.xml" ContentType="application/vnd.openxmlformats-officedocument.presentationml.comments+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1"/>
  </p:sldMasterIdLst>
  <p:notesMasterIdLst>
    <p:notesMasterId r:id="rId36"/>
  </p:notesMasterIdLst>
  <p:handoutMasterIdLst>
    <p:handoutMasterId r:id="rId37"/>
  </p:handoutMasterIdLst>
  <p:sldIdLst>
    <p:sldId id="335" r:id="rId2"/>
    <p:sldId id="336" r:id="rId3"/>
    <p:sldId id="346" r:id="rId4"/>
    <p:sldId id="365" r:id="rId5"/>
    <p:sldId id="327" r:id="rId6"/>
    <p:sldId id="295" r:id="rId7"/>
    <p:sldId id="363" r:id="rId8"/>
    <p:sldId id="362" r:id="rId9"/>
    <p:sldId id="337" r:id="rId10"/>
    <p:sldId id="370" r:id="rId11"/>
    <p:sldId id="373" r:id="rId12"/>
    <p:sldId id="297" r:id="rId13"/>
    <p:sldId id="310" r:id="rId14"/>
    <p:sldId id="311" r:id="rId15"/>
    <p:sldId id="314" r:id="rId16"/>
    <p:sldId id="347" r:id="rId17"/>
    <p:sldId id="344" r:id="rId18"/>
    <p:sldId id="356" r:id="rId19"/>
    <p:sldId id="313" r:id="rId20"/>
    <p:sldId id="349" r:id="rId21"/>
    <p:sldId id="348" r:id="rId22"/>
    <p:sldId id="315" r:id="rId23"/>
    <p:sldId id="341" r:id="rId24"/>
    <p:sldId id="350" r:id="rId25"/>
    <p:sldId id="364" r:id="rId26"/>
    <p:sldId id="322" r:id="rId27"/>
    <p:sldId id="353" r:id="rId28"/>
    <p:sldId id="367" r:id="rId29"/>
    <p:sldId id="374" r:id="rId30"/>
    <p:sldId id="372" r:id="rId31"/>
    <p:sldId id="331" r:id="rId32"/>
    <p:sldId id="355" r:id="rId33"/>
    <p:sldId id="359" r:id="rId34"/>
    <p:sldId id="358" r:id="rId35"/>
  </p:sldIdLst>
  <p:sldSz cx="9144000" cy="6858000" type="screen4x3"/>
  <p:notesSz cx="6662738" cy="9926638"/>
  <p:defaultTextStyle>
    <a:defPPr>
      <a:defRPr lang="de-DE"/>
    </a:defPPr>
    <a:lvl1pPr algn="ctr" rtl="0" fontAlgn="base">
      <a:spcBef>
        <a:spcPct val="50000"/>
      </a:spcBef>
      <a:spcAft>
        <a:spcPct val="0"/>
      </a:spcAft>
      <a:defRPr sz="3300" kern="1200">
        <a:solidFill>
          <a:schemeClr val="tx1"/>
        </a:solidFill>
        <a:latin typeface="Verdana" panose="020B0604030504040204" pitchFamily="34" charset="0"/>
        <a:ea typeface="ＭＳ Ｐゴシック" panose="020B0600070205080204" pitchFamily="34" charset="-128"/>
        <a:cs typeface="+mn-cs"/>
      </a:defRPr>
    </a:lvl1pPr>
    <a:lvl2pPr marL="381000" indent="76200" algn="ctr" rtl="0" fontAlgn="base">
      <a:spcBef>
        <a:spcPct val="50000"/>
      </a:spcBef>
      <a:spcAft>
        <a:spcPct val="0"/>
      </a:spcAft>
      <a:defRPr sz="3300" kern="1200">
        <a:solidFill>
          <a:schemeClr val="tx1"/>
        </a:solidFill>
        <a:latin typeface="Verdana" panose="020B0604030504040204" pitchFamily="34" charset="0"/>
        <a:ea typeface="ＭＳ Ｐゴシック" panose="020B0600070205080204" pitchFamily="34" charset="-128"/>
        <a:cs typeface="+mn-cs"/>
      </a:defRPr>
    </a:lvl2pPr>
    <a:lvl3pPr marL="763588" indent="150813" algn="ctr" rtl="0" fontAlgn="base">
      <a:spcBef>
        <a:spcPct val="50000"/>
      </a:spcBef>
      <a:spcAft>
        <a:spcPct val="0"/>
      </a:spcAft>
      <a:defRPr sz="3300" kern="1200">
        <a:solidFill>
          <a:schemeClr val="tx1"/>
        </a:solidFill>
        <a:latin typeface="Verdana" panose="020B0604030504040204" pitchFamily="34" charset="0"/>
        <a:ea typeface="ＭＳ Ｐゴシック" panose="020B0600070205080204" pitchFamily="34" charset="-128"/>
        <a:cs typeface="+mn-cs"/>
      </a:defRPr>
    </a:lvl3pPr>
    <a:lvl4pPr marL="1144588" indent="227013" algn="ctr" rtl="0" fontAlgn="base">
      <a:spcBef>
        <a:spcPct val="50000"/>
      </a:spcBef>
      <a:spcAft>
        <a:spcPct val="0"/>
      </a:spcAft>
      <a:defRPr sz="3300" kern="1200">
        <a:solidFill>
          <a:schemeClr val="tx1"/>
        </a:solidFill>
        <a:latin typeface="Verdana" panose="020B0604030504040204" pitchFamily="34" charset="0"/>
        <a:ea typeface="ＭＳ Ｐゴシック" panose="020B0600070205080204" pitchFamily="34" charset="-128"/>
        <a:cs typeface="+mn-cs"/>
      </a:defRPr>
    </a:lvl4pPr>
    <a:lvl5pPr marL="1527175" indent="301625" algn="ctr" rtl="0" fontAlgn="base">
      <a:spcBef>
        <a:spcPct val="50000"/>
      </a:spcBef>
      <a:spcAft>
        <a:spcPct val="0"/>
      </a:spcAft>
      <a:defRPr sz="3300" kern="1200">
        <a:solidFill>
          <a:schemeClr val="tx1"/>
        </a:solidFill>
        <a:latin typeface="Verdana" panose="020B0604030504040204" pitchFamily="34" charset="0"/>
        <a:ea typeface="ＭＳ Ｐゴシック" panose="020B0600070205080204" pitchFamily="34" charset="-128"/>
        <a:cs typeface="+mn-cs"/>
      </a:defRPr>
    </a:lvl5pPr>
    <a:lvl6pPr marL="2286000" algn="l" defTabSz="914400" rtl="0" eaLnBrk="1" latinLnBrk="0" hangingPunct="1">
      <a:defRPr sz="3300" kern="1200">
        <a:solidFill>
          <a:schemeClr val="tx1"/>
        </a:solidFill>
        <a:latin typeface="Verdana" panose="020B0604030504040204" pitchFamily="34" charset="0"/>
        <a:ea typeface="ＭＳ Ｐゴシック" panose="020B0600070205080204" pitchFamily="34" charset="-128"/>
        <a:cs typeface="+mn-cs"/>
      </a:defRPr>
    </a:lvl6pPr>
    <a:lvl7pPr marL="2743200" algn="l" defTabSz="914400" rtl="0" eaLnBrk="1" latinLnBrk="0" hangingPunct="1">
      <a:defRPr sz="3300" kern="1200">
        <a:solidFill>
          <a:schemeClr val="tx1"/>
        </a:solidFill>
        <a:latin typeface="Verdana" panose="020B0604030504040204" pitchFamily="34" charset="0"/>
        <a:ea typeface="ＭＳ Ｐゴシック" panose="020B0600070205080204" pitchFamily="34" charset="-128"/>
        <a:cs typeface="+mn-cs"/>
      </a:defRPr>
    </a:lvl7pPr>
    <a:lvl8pPr marL="3200400" algn="l" defTabSz="914400" rtl="0" eaLnBrk="1" latinLnBrk="0" hangingPunct="1">
      <a:defRPr sz="3300" kern="1200">
        <a:solidFill>
          <a:schemeClr val="tx1"/>
        </a:solidFill>
        <a:latin typeface="Verdana" panose="020B0604030504040204" pitchFamily="34" charset="0"/>
        <a:ea typeface="ＭＳ Ｐゴシック" panose="020B0600070205080204" pitchFamily="34" charset="-128"/>
        <a:cs typeface="+mn-cs"/>
      </a:defRPr>
    </a:lvl8pPr>
    <a:lvl9pPr marL="3657600" algn="l" defTabSz="914400" rtl="0" eaLnBrk="1" latinLnBrk="0" hangingPunct="1">
      <a:defRPr sz="3300" kern="1200">
        <a:solidFill>
          <a:schemeClr val="tx1"/>
        </a:solidFill>
        <a:latin typeface="Verdana" panose="020B0604030504040204" pitchFamily="34" charset="0"/>
        <a:ea typeface="ＭＳ Ｐゴシック" panose="020B0600070205080204" pitchFamily="34" charset="-128"/>
        <a:cs typeface="+mn-cs"/>
      </a:defRPr>
    </a:lvl9pPr>
  </p:defaultTextStyle>
  <p:extLst>
    <p:ext uri="{EFAFB233-063F-42B5-8137-9DF3F51BA10A}">
      <p15:sldGuideLst xmlns:p15="http://schemas.microsoft.com/office/powerpoint/2012/main" xmlns="">
        <p15:guide id="1" orient="horz" pos="3840">
          <p15:clr>
            <a:srgbClr val="A4A3A4"/>
          </p15:clr>
        </p15:guide>
        <p15:guide id="2" orient="horz" pos="1979">
          <p15:clr>
            <a:srgbClr val="A4A3A4"/>
          </p15:clr>
        </p15:guide>
        <p15:guide id="3" orient="horz" pos="323">
          <p15:clr>
            <a:srgbClr val="A4A3A4"/>
          </p15:clr>
        </p15:guide>
        <p15:guide id="4" pos="288">
          <p15:clr>
            <a:srgbClr val="A4A3A4"/>
          </p15:clr>
        </p15:guide>
        <p15:guide id="5" pos="5741">
          <p15:clr>
            <a:srgbClr val="A4A3A4"/>
          </p15:clr>
        </p15:guide>
        <p15:guide id="6" pos="5472">
          <p15:clr>
            <a:srgbClr val="A4A3A4"/>
          </p15:clr>
        </p15:guide>
        <p15:guide id="7" pos="3560">
          <p15:clr>
            <a:srgbClr val="A4A3A4"/>
          </p15:clr>
        </p15:guide>
        <p15:guide id="8" pos="3447">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enjamin Edelmann" initials="BE" lastIdx="19" clrIdx="0">
    <p:extLst/>
  </p:cmAuthor>
  <p:cmAuthor id="2" name="Denise Wilde" initials="DW" lastIdx="15" clrIdx="1">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prnPr/>
  <p:showPr loop="1"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376C"/>
    <a:srgbClr val="D5D2C1"/>
    <a:srgbClr val="DDD79A"/>
    <a:srgbClr val="D7C68E"/>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577" autoAdjust="0"/>
    <p:restoredTop sz="94660"/>
  </p:normalViewPr>
  <p:slideViewPr>
    <p:cSldViewPr>
      <p:cViewPr>
        <p:scale>
          <a:sx n="118" d="100"/>
          <a:sy n="118" d="100"/>
        </p:scale>
        <p:origin x="-1464" y="-24"/>
      </p:cViewPr>
      <p:guideLst>
        <p:guide orient="horz" pos="3840"/>
        <p:guide orient="horz" pos="1979"/>
        <p:guide orient="horz" pos="323"/>
        <p:guide pos="288"/>
        <p:guide pos="5741"/>
        <p:guide pos="5472"/>
        <p:guide pos="3560"/>
        <p:guide pos="3447"/>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handoutMaster" Target="handoutMasters/handoutMaster1.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commentAuthors" Target="commentAuthors.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22-05-16T12:44:25.657" idx="17">
    <p:pos x="10" y="10"/>
    <p:text>ggf. könnten wir hier auch noch das Logo des Flyers einfügen</p:text>
    <p:extLst>
      <p:ext uri="{C676402C-5697-4E1C-873F-D02D1690AC5C}">
        <p15:threadingInfo xmlns:p15="http://schemas.microsoft.com/office/powerpoint/2012/main" timeZoneBias="-120"/>
      </p:ext>
    </p:extLst>
  </p:cm>
</p:cmLst>
</file>

<file path=ppt/comments/comment2.xml><?xml version="1.0" encoding="utf-8"?>
<p:cmLst xmlns:a="http://schemas.openxmlformats.org/drawingml/2006/main" xmlns:r="http://schemas.openxmlformats.org/officeDocument/2006/relationships" xmlns:p="http://schemas.openxmlformats.org/presentationml/2006/main">
  <p:cm authorId="1" dt="2022-05-16T12:43:08.305" idx="16">
    <p:pos x="10" y="10"/>
    <p:text>Die zwei Folien könnten wir herraus nehmen bzw. wenn nur kurz daruaf hinweisen</p:text>
    <p:extLst>
      <p:ext uri="{C676402C-5697-4E1C-873F-D02D1690AC5C}">
        <p15:threadingInfo xmlns:p15="http://schemas.microsoft.com/office/powerpoint/2012/main" timeZoneBias="-120"/>
      </p:ext>
    </p:extLst>
  </p:cm>
</p:cmLst>
</file>

<file path=ppt/comments/comment3.xml><?xml version="1.0" encoding="utf-8"?>
<p:cmLst xmlns:a="http://schemas.openxmlformats.org/drawingml/2006/main" xmlns:r="http://schemas.openxmlformats.org/officeDocument/2006/relationships" xmlns:p="http://schemas.openxmlformats.org/presentationml/2006/main">
  <p:cm authorId="1" dt="2022-05-16T12:42:00.383" idx="15">
    <p:pos x="10" y="10"/>
    <p:text>Das wären meine Vorschläge, was wir inhaltlich noch aufnehmen sollten</p:text>
    <p:extLst>
      <p:ext uri="{C676402C-5697-4E1C-873F-D02D1690AC5C}">
        <p15:threadingInfo xmlns:p15="http://schemas.microsoft.com/office/powerpoint/2012/main" timeZoneBias="-120"/>
      </p:ext>
    </p:extLst>
  </p:cm>
</p: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0530" name="Rectangle 2">
            <a:extLst>
              <a:ext uri="{FF2B5EF4-FFF2-40B4-BE49-F238E27FC236}">
                <a16:creationId xmlns:a16="http://schemas.microsoft.com/office/drawing/2014/main" xmlns="" id="{CBF75D93-0F88-4BA6-BFEF-2F8597BCFB36}"/>
              </a:ext>
            </a:extLst>
          </p:cNvPr>
          <p:cNvSpPr>
            <a:spLocks noGrp="1" noChangeArrowheads="1"/>
          </p:cNvSpPr>
          <p:nvPr>
            <p:ph type="hdr" sz="quarter"/>
          </p:nvPr>
        </p:nvSpPr>
        <p:spPr bwMode="auto">
          <a:xfrm>
            <a:off x="0" y="0"/>
            <a:ext cx="2887663" cy="496888"/>
          </a:xfrm>
          <a:prstGeom prst="rect">
            <a:avLst/>
          </a:prstGeom>
          <a:noFill/>
          <a:ln>
            <a:noFill/>
          </a:ln>
          <a:effectLst/>
        </p:spPr>
        <p:txBody>
          <a:bodyPr vert="horz" wrap="square" lIns="91440" tIns="45720" rIns="91440" bIns="45720" numCol="1" anchor="t" anchorCtr="0" compatLnSpc="1">
            <a:prstTxWarp prst="textNoShape">
              <a:avLst/>
            </a:prstTxWarp>
          </a:bodyPr>
          <a:lstStyle>
            <a:lvl1pPr algn="l" eaLnBrk="0" hangingPunct="0">
              <a:defRPr sz="1200">
                <a:latin typeface="Verdana" pitchFamily="34" charset="0"/>
                <a:ea typeface="ＭＳ Ｐゴシック" pitchFamily="-65" charset="-128"/>
                <a:cs typeface="+mn-cs"/>
              </a:defRPr>
            </a:lvl1pPr>
          </a:lstStyle>
          <a:p>
            <a:pPr>
              <a:defRPr/>
            </a:pPr>
            <a:endParaRPr lang="de-DE" altLang="de-DE"/>
          </a:p>
        </p:txBody>
      </p:sp>
      <p:sp>
        <p:nvSpPr>
          <p:cNvPr id="150531" name="Rectangle 3">
            <a:extLst>
              <a:ext uri="{FF2B5EF4-FFF2-40B4-BE49-F238E27FC236}">
                <a16:creationId xmlns:a16="http://schemas.microsoft.com/office/drawing/2014/main" xmlns="" id="{85848B1C-279C-40EE-9014-76DDAF6E6294}"/>
              </a:ext>
            </a:extLst>
          </p:cNvPr>
          <p:cNvSpPr>
            <a:spLocks noGrp="1" noChangeArrowheads="1"/>
          </p:cNvSpPr>
          <p:nvPr>
            <p:ph type="dt" sz="quarter" idx="1"/>
          </p:nvPr>
        </p:nvSpPr>
        <p:spPr bwMode="auto">
          <a:xfrm>
            <a:off x="3773488" y="0"/>
            <a:ext cx="2887662" cy="496888"/>
          </a:xfrm>
          <a:prstGeom prst="rect">
            <a:avLst/>
          </a:prstGeom>
          <a:noFill/>
          <a:ln>
            <a:noFill/>
          </a:ln>
          <a:effectLst/>
        </p:spPr>
        <p:txBody>
          <a:bodyPr vert="horz" wrap="square" lIns="91440" tIns="45720" rIns="91440" bIns="45720" numCol="1" anchor="t" anchorCtr="0" compatLnSpc="1">
            <a:prstTxWarp prst="textNoShape">
              <a:avLst/>
            </a:prstTxWarp>
          </a:bodyPr>
          <a:lstStyle>
            <a:lvl1pPr algn="r" eaLnBrk="0" hangingPunct="0">
              <a:defRPr sz="1200"/>
            </a:lvl1pPr>
          </a:lstStyle>
          <a:p>
            <a:pPr>
              <a:defRPr/>
            </a:pPr>
            <a:fld id="{C0B0E831-8809-427A-87BB-CDD4E204E6E8}" type="datetime1">
              <a:rPr lang="de-DE" altLang="de-DE"/>
              <a:pPr>
                <a:defRPr/>
              </a:pPr>
              <a:t>03.06.2022</a:t>
            </a:fld>
            <a:endParaRPr lang="de-DE" altLang="de-DE"/>
          </a:p>
        </p:txBody>
      </p:sp>
      <p:sp>
        <p:nvSpPr>
          <p:cNvPr id="150532" name="Rectangle 4">
            <a:extLst>
              <a:ext uri="{FF2B5EF4-FFF2-40B4-BE49-F238E27FC236}">
                <a16:creationId xmlns:a16="http://schemas.microsoft.com/office/drawing/2014/main" xmlns="" id="{6D4BA15D-C957-427E-9733-F3E0D0566C29}"/>
              </a:ext>
            </a:extLst>
          </p:cNvPr>
          <p:cNvSpPr>
            <a:spLocks noGrp="1" noChangeArrowheads="1"/>
          </p:cNvSpPr>
          <p:nvPr>
            <p:ph type="ftr" sz="quarter" idx="2"/>
          </p:nvPr>
        </p:nvSpPr>
        <p:spPr bwMode="auto">
          <a:xfrm>
            <a:off x="0" y="9428163"/>
            <a:ext cx="2887663" cy="496887"/>
          </a:xfrm>
          <a:prstGeom prst="rect">
            <a:avLst/>
          </a:prstGeom>
          <a:noFill/>
          <a:ln>
            <a:noFill/>
          </a:ln>
          <a:effectLst/>
        </p:spPr>
        <p:txBody>
          <a:bodyPr vert="horz" wrap="square" lIns="91440" tIns="45720" rIns="91440" bIns="45720" numCol="1" anchor="b" anchorCtr="0" compatLnSpc="1">
            <a:prstTxWarp prst="textNoShape">
              <a:avLst/>
            </a:prstTxWarp>
          </a:bodyPr>
          <a:lstStyle>
            <a:lvl1pPr algn="l" eaLnBrk="0" hangingPunct="0">
              <a:defRPr sz="1200">
                <a:latin typeface="Verdana" pitchFamily="34" charset="0"/>
                <a:ea typeface="ＭＳ Ｐゴシック" pitchFamily="-65" charset="-128"/>
                <a:cs typeface="+mn-cs"/>
              </a:defRPr>
            </a:lvl1pPr>
          </a:lstStyle>
          <a:p>
            <a:pPr>
              <a:defRPr/>
            </a:pPr>
            <a:endParaRPr lang="de-DE" altLang="de-DE"/>
          </a:p>
        </p:txBody>
      </p:sp>
      <p:sp>
        <p:nvSpPr>
          <p:cNvPr id="150533" name="Rectangle 5">
            <a:extLst>
              <a:ext uri="{FF2B5EF4-FFF2-40B4-BE49-F238E27FC236}">
                <a16:creationId xmlns:a16="http://schemas.microsoft.com/office/drawing/2014/main" xmlns="" id="{06503D87-E704-4DEB-9941-E470D01BB10C}"/>
              </a:ext>
            </a:extLst>
          </p:cNvPr>
          <p:cNvSpPr>
            <a:spLocks noGrp="1" noChangeArrowheads="1"/>
          </p:cNvSpPr>
          <p:nvPr>
            <p:ph type="sldNum" sz="quarter" idx="3"/>
          </p:nvPr>
        </p:nvSpPr>
        <p:spPr bwMode="auto">
          <a:xfrm>
            <a:off x="3773488" y="9428163"/>
            <a:ext cx="2887662" cy="496887"/>
          </a:xfrm>
          <a:prstGeom prst="rect">
            <a:avLst/>
          </a:prstGeom>
          <a:noFill/>
          <a:ln>
            <a:noFill/>
          </a:ln>
          <a:effectLst/>
        </p:spPr>
        <p:txBody>
          <a:bodyPr vert="horz" wrap="square" lIns="91440" tIns="45720" rIns="91440" bIns="45720" numCol="1" anchor="b" anchorCtr="0" compatLnSpc="1">
            <a:prstTxWarp prst="textNoShape">
              <a:avLst/>
            </a:prstTxWarp>
          </a:bodyPr>
          <a:lstStyle>
            <a:lvl1pPr algn="r" eaLnBrk="0" hangingPunct="0">
              <a:defRPr sz="1200"/>
            </a:lvl1pPr>
          </a:lstStyle>
          <a:p>
            <a:fld id="{94145DE8-76FE-4A2F-A75F-D16FC255C41E}" type="slidenum">
              <a:rPr lang="de-DE" altLang="de-DE"/>
              <a:pPr/>
              <a:t>‹Nr.›</a:t>
            </a:fld>
            <a:endParaRPr lang="de-DE" altLang="de-DE"/>
          </a:p>
        </p:txBody>
      </p:sp>
    </p:spTree>
    <p:extLst>
      <p:ext uri="{BB962C8B-B14F-4D97-AF65-F5344CB8AC3E}">
        <p14:creationId xmlns:p14="http://schemas.microsoft.com/office/powerpoint/2010/main" val="1095364136"/>
      </p:ext>
    </p:extLst>
  </p:cSld>
  <p:clrMap bg1="lt1" tx1="dk1" bg2="lt2" tx2="dk2" accent1="accent1" accent2="accent2" accent3="accent3" accent4="accent4" accent5="accent5" accent6="accent6" hlink="hlink" folHlink="folHlink"/>
</p:handoutMaster>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0-05-04T11:47:19.480"/>
    </inkml:context>
    <inkml:brush xml:id="br0">
      <inkml:brushProperty name="width" value="0.3" units="cm"/>
      <inkml:brushProperty name="height" value="0.6" units="cm"/>
      <inkml:brushProperty name="color" value="#00F900"/>
      <inkml:brushProperty name="tip" value="rectangle"/>
      <inkml:brushProperty name="rasterOp" value="maskPen"/>
      <inkml:brushProperty name="ignorePressure" value="1"/>
    </inkml:brush>
  </inkml:definitions>
  <inkml:trace contextRef="#ctx0" brushRef="#br0">0 1,'11025'0,"-11010"0</inkml:trace>
</inkml:ink>
</file>

<file path=ppt/ink/ink1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0-05-04T11:50:34.734"/>
    </inkml:context>
    <inkml:brush xml:id="br0">
      <inkml:brushProperty name="width" value="0.3" units="cm"/>
      <inkml:brushProperty name="height" value="0.6" units="cm"/>
      <inkml:brushProperty name="color" value="#00F900"/>
      <inkml:brushProperty name="tip" value="rectangle"/>
      <inkml:brushProperty name="rasterOp" value="maskPen"/>
      <inkml:brushProperty name="ignorePressure" value="1"/>
    </inkml:brush>
  </inkml:definitions>
  <inkml:trace contextRef="#ctx0" brushRef="#br0">1 1,'2115'0,"-2098"0</inkml:trace>
</inkml:ink>
</file>

<file path=ppt/ink/ink1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0-05-04T11:51:29.271"/>
    </inkml:context>
    <inkml:brush xml:id="br0">
      <inkml:brushProperty name="width" value="0.3" units="cm"/>
      <inkml:brushProperty name="height" value="0.6" units="cm"/>
      <inkml:brushProperty name="color" value="#00F900"/>
      <inkml:brushProperty name="tip" value="rectangle"/>
      <inkml:brushProperty name="rasterOp" value="maskPen"/>
      <inkml:brushProperty name="ignorePressure" value="1"/>
    </inkml:brush>
  </inkml:definitions>
  <inkml:trace contextRef="#ctx0" brushRef="#br0">0 1,'2140'0,"-2124"0</inkml:trace>
</inkml:ink>
</file>

<file path=ppt/ink/ink1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0-05-04T11:51:36.627"/>
    </inkml:context>
    <inkml:brush xml:id="br0">
      <inkml:brushProperty name="width" value="0.3" units="cm"/>
      <inkml:brushProperty name="height" value="0.6" units="cm"/>
      <inkml:brushProperty name="color" value="#00F900"/>
      <inkml:brushProperty name="tip" value="rectangle"/>
      <inkml:brushProperty name="rasterOp" value="maskPen"/>
      <inkml:brushProperty name="ignorePressure" value="1"/>
    </inkml:brush>
  </inkml:definitions>
  <inkml:trace contextRef="#ctx0" brushRef="#br0">1 1,'0'0</inkml:trace>
</inkml:ink>
</file>

<file path=ppt/ink/ink1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0-05-04T11:51:38.516"/>
    </inkml:context>
    <inkml:brush xml:id="br0">
      <inkml:brushProperty name="width" value="0.3" units="cm"/>
      <inkml:brushProperty name="height" value="0.6" units="cm"/>
      <inkml:brushProperty name="color" value="#00F900"/>
      <inkml:brushProperty name="tip" value="rectangle"/>
      <inkml:brushProperty name="rasterOp" value="maskPen"/>
      <inkml:brushProperty name="ignorePressure" value="1"/>
    </inkml:brush>
  </inkml:definitions>
  <inkml:trace contextRef="#ctx0" brushRef="#br0">1 1,'0'0</inkml:trace>
</inkml:ink>
</file>

<file path=ppt/ink/ink1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0-05-04T11:51:42.570"/>
    </inkml:context>
    <inkml:brush xml:id="br0">
      <inkml:brushProperty name="width" value="0.3" units="cm"/>
      <inkml:brushProperty name="height" value="0.6" units="cm"/>
      <inkml:brushProperty name="color" value="#00F900"/>
      <inkml:brushProperty name="tip" value="rectangle"/>
      <inkml:brushProperty name="rasterOp" value="maskPen"/>
      <inkml:brushProperty name="ignorePressure" value="1"/>
    </inkml:brush>
  </inkml:definitions>
  <inkml:trace contextRef="#ctx0" brushRef="#br0">0 1,'0'0</inkml:trace>
</inkml:ink>
</file>

<file path=ppt/ink/ink1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0-05-04T11:52:38.093"/>
    </inkml:context>
    <inkml:brush xml:id="br0">
      <inkml:brushProperty name="width" value="0.3" units="cm"/>
      <inkml:brushProperty name="height" value="0.6" units="cm"/>
      <inkml:brushProperty name="color" value="#00F900"/>
      <inkml:brushProperty name="tip" value="rectangle"/>
      <inkml:brushProperty name="rasterOp" value="maskPen"/>
      <inkml:brushProperty name="ignorePressure" value="1"/>
    </inkml:brush>
  </inkml:definitions>
  <inkml:trace contextRef="#ctx0" brushRef="#br0">1 0,'1984'0,"-1976"0</inkml:trace>
</inkml:ink>
</file>

<file path=ppt/ink/ink1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0-05-04T11:52:40.674"/>
    </inkml:context>
    <inkml:brush xml:id="br0">
      <inkml:brushProperty name="width" value="0.3" units="cm"/>
      <inkml:brushProperty name="height" value="0.6" units="cm"/>
      <inkml:brushProperty name="color" value="#00F900"/>
      <inkml:brushProperty name="tip" value="rectangle"/>
      <inkml:brushProperty name="rasterOp" value="maskPen"/>
      <inkml:brushProperty name="ignorePressure" value="1"/>
    </inkml:brush>
  </inkml:definitions>
  <inkml:trace contextRef="#ctx0" brushRef="#br0">1 0,'3297'0,"-3293"0</inkml:trace>
</inkml:ink>
</file>

<file path=ppt/ink/ink1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0-05-04T11:52:47.910"/>
    </inkml:context>
    <inkml:brush xml:id="br0">
      <inkml:brushProperty name="width" value="0.3" units="cm"/>
      <inkml:brushProperty name="height" value="0.6" units="cm"/>
      <inkml:brushProperty name="color" value="#00F900"/>
      <inkml:brushProperty name="tip" value="rectangle"/>
      <inkml:brushProperty name="rasterOp" value="maskPen"/>
      <inkml:brushProperty name="ignorePressure" value="1"/>
    </inkml:brush>
  </inkml:definitions>
  <inkml:trace contextRef="#ctx0" brushRef="#br0">0 0,'1227'0,"-1220"0</inkml:trace>
</inkml:ink>
</file>

<file path=ppt/ink/ink1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0-05-04T11:52:55.206"/>
    </inkml:context>
    <inkml:brush xml:id="br0">
      <inkml:brushProperty name="width" value="0.3" units="cm"/>
      <inkml:brushProperty name="height" value="0.6" units="cm"/>
      <inkml:brushProperty name="color" value="#00F900"/>
      <inkml:brushProperty name="tip" value="rectangle"/>
      <inkml:brushProperty name="rasterOp" value="maskPen"/>
      <inkml:brushProperty name="ignorePressure" value="1"/>
    </inkml:brush>
  </inkml:definitions>
  <inkml:trace contextRef="#ctx0" brushRef="#br0">1 0,'1640'0,"-1632"0</inkml:trace>
</inkml:ink>
</file>

<file path=ppt/ink/ink1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0-05-05T06:59:34.955"/>
    </inkml:context>
    <inkml:brush xml:id="br0">
      <inkml:brushProperty name="width" value="0.3" units="cm"/>
      <inkml:brushProperty name="height" value="0.6" units="cm"/>
      <inkml:brushProperty name="color" value="#00F900"/>
      <inkml:brushProperty name="tip" value="rectangle"/>
      <inkml:brushProperty name="rasterOp" value="maskPen"/>
      <inkml:brushProperty name="ignorePressure" value="1"/>
    </inkml:brush>
  </inkml:definitions>
  <inkml:trace contextRef="#ctx0" brushRef="#br0">0 42,'975'0,"-838"-13,-130 12,-1 0,0 0,0 0,0-1,0 1,0-2,4-1,-3 2,-1-1,1 1,0 0,-1 1,1-1,5 1,353 0,-174 3,-180-2</inkml:trace>
</inkml:ink>
</file>

<file path=ppt/ink/ink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0-05-04T11:47:53.924"/>
    </inkml:context>
    <inkml:brush xml:id="br0">
      <inkml:brushProperty name="width" value="0.3" units="cm"/>
      <inkml:brushProperty name="height" value="0.6" units="cm"/>
      <inkml:brushProperty name="color" value="#00F900"/>
      <inkml:brushProperty name="tip" value="rectangle"/>
      <inkml:brushProperty name="rasterOp" value="maskPen"/>
      <inkml:brushProperty name="ignorePressure" value="1"/>
    </inkml:brush>
  </inkml:definitions>
  <inkml:trace contextRef="#ctx0" brushRef="#br0">1 1,'10968'0,"-10959"0</inkml:trace>
</inkml:ink>
</file>

<file path=ppt/ink/ink2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0-05-05T06:59:50.771"/>
    </inkml:context>
    <inkml:brush xml:id="br0">
      <inkml:brushProperty name="width" value="0.3" units="cm"/>
      <inkml:brushProperty name="height" value="0.6" units="cm"/>
      <inkml:brushProperty name="color" value="#00F900"/>
      <inkml:brushProperty name="tip" value="rectangle"/>
      <inkml:brushProperty name="rasterOp" value="maskPen"/>
      <inkml:brushProperty name="ignorePressure" value="1"/>
    </inkml:brush>
  </inkml:definitions>
  <inkml:trace contextRef="#ctx0" brushRef="#br0">0 0,'1929'0,"-1923"0</inkml:trace>
</inkml:ink>
</file>

<file path=ppt/ink/ink2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0-05-05T07:00:00.188"/>
    </inkml:context>
    <inkml:brush xml:id="br0">
      <inkml:brushProperty name="width" value="0.3" units="cm"/>
      <inkml:brushProperty name="height" value="0.6" units="cm"/>
      <inkml:brushProperty name="color" value="#00F900"/>
      <inkml:brushProperty name="tip" value="rectangle"/>
      <inkml:brushProperty name="rasterOp" value="maskPen"/>
      <inkml:brushProperty name="ignorePressure" value="1"/>
    </inkml:brush>
  </inkml:definitions>
  <inkml:trace contextRef="#ctx0" brushRef="#br0">0 0,'1911'0,"-1906"0</inkml:trace>
</inkml:ink>
</file>

<file path=ppt/ink/ink2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0-05-05T07:00:00.548"/>
    </inkml:context>
    <inkml:brush xml:id="br0">
      <inkml:brushProperty name="width" value="0.3" units="cm"/>
      <inkml:brushProperty name="height" value="0.6" units="cm"/>
      <inkml:brushProperty name="color" value="#00F900"/>
      <inkml:brushProperty name="tip" value="rectangle"/>
      <inkml:brushProperty name="rasterOp" value="maskPen"/>
      <inkml:brushProperty name="ignorePressure" value="1"/>
    </inkml:brush>
  </inkml:definitions>
  <inkml:trace contextRef="#ctx0" brushRef="#br0">1 0,'0'0,"0"0</inkml:trace>
</inkml:ink>
</file>

<file path=ppt/ink/ink2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0-05-05T07:00:16.776"/>
    </inkml:context>
    <inkml:brush xml:id="br0">
      <inkml:brushProperty name="width" value="0.3" units="cm"/>
      <inkml:brushProperty name="height" value="0.6" units="cm"/>
      <inkml:brushProperty name="color" value="#00F900"/>
      <inkml:brushProperty name="tip" value="rectangle"/>
      <inkml:brushProperty name="rasterOp" value="maskPen"/>
      <inkml:brushProperty name="ignorePressure" value="1"/>
    </inkml:brush>
  </inkml:definitions>
  <inkml:trace contextRef="#ctx0" brushRef="#br0">0 0,'1933'0,"-1930"0</inkml:trace>
</inkml:ink>
</file>

<file path=ppt/ink/ink2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0-05-05T07:00:24.049"/>
    </inkml:context>
    <inkml:brush xml:id="br0">
      <inkml:brushProperty name="width" value="0.3" units="cm"/>
      <inkml:brushProperty name="height" value="0.6" units="cm"/>
      <inkml:brushProperty name="color" value="#00F900"/>
      <inkml:brushProperty name="tip" value="rectangle"/>
      <inkml:brushProperty name="rasterOp" value="maskPen"/>
      <inkml:brushProperty name="ignorePressure" value="1"/>
    </inkml:brush>
  </inkml:definitions>
  <inkml:trace contextRef="#ctx0" brushRef="#br0">0 0</inkml:trace>
</inkml:ink>
</file>

<file path=ppt/ink/ink2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0-05-05T07:00:26.952"/>
    </inkml:context>
    <inkml:brush xml:id="br0">
      <inkml:brushProperty name="width" value="0.3" units="cm"/>
      <inkml:brushProperty name="height" value="0.6" units="cm"/>
      <inkml:brushProperty name="color" value="#00F900"/>
      <inkml:brushProperty name="tip" value="rectangle"/>
      <inkml:brushProperty name="rasterOp" value="maskPen"/>
      <inkml:brushProperty name="ignorePressure" value="1"/>
    </inkml:brush>
  </inkml:definitions>
  <inkml:trace contextRef="#ctx0" brushRef="#br0">1 0,'0'0</inkml:trace>
</inkml:ink>
</file>

<file path=ppt/ink/ink2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0-05-05T06:54:00.074"/>
    </inkml:context>
    <inkml:brush xml:id="br0">
      <inkml:brushProperty name="width" value="0.3" units="cm"/>
      <inkml:brushProperty name="height" value="0.6" units="cm"/>
      <inkml:brushProperty name="color" value="#00F900"/>
      <inkml:brushProperty name="tip" value="rectangle"/>
      <inkml:brushProperty name="rasterOp" value="maskPen"/>
      <inkml:brushProperty name="ignorePressure" value="1"/>
    </inkml:brush>
  </inkml:definitions>
  <inkml:trace contextRef="#ctx0" brushRef="#br0">1 1,'10607'0,"-10590"0</inkml:trace>
</inkml:ink>
</file>

<file path=ppt/ink/ink2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0-05-05T06:54:27.419"/>
    </inkml:context>
    <inkml:brush xml:id="br0">
      <inkml:brushProperty name="width" value="0.3" units="cm"/>
      <inkml:brushProperty name="height" value="0.6" units="cm"/>
      <inkml:brushProperty name="color" value="#00F900"/>
      <inkml:brushProperty name="tip" value="rectangle"/>
      <inkml:brushProperty name="rasterOp" value="maskPen"/>
      <inkml:brushProperty name="ignorePressure" value="1"/>
    </inkml:brush>
  </inkml:definitions>
  <inkml:trace contextRef="#ctx0" brushRef="#br0">1 1,'10550'0,"-10542"0</inkml:trace>
</inkml:ink>
</file>

<file path=ppt/ink/ink2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0-05-05T06:54:50.373"/>
    </inkml:context>
    <inkml:brush xml:id="br0">
      <inkml:brushProperty name="width" value="0.3" units="cm"/>
      <inkml:brushProperty name="height" value="0.6" units="cm"/>
      <inkml:brushProperty name="color" value="#00F900"/>
      <inkml:brushProperty name="tip" value="rectangle"/>
      <inkml:brushProperty name="rasterOp" value="maskPen"/>
      <inkml:brushProperty name="ignorePressure" value="1"/>
    </inkml:brush>
  </inkml:definitions>
  <inkml:trace contextRef="#ctx0" brushRef="#br0">1 1,'2064'0,"-2053"0</inkml:trace>
</inkml:ink>
</file>

<file path=ppt/ink/ink2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0-05-05T06:55:04.628"/>
    </inkml:context>
    <inkml:brush xml:id="br0">
      <inkml:brushProperty name="width" value="0.3" units="cm"/>
      <inkml:brushProperty name="height" value="0.6" units="cm"/>
      <inkml:brushProperty name="color" value="#00F900"/>
      <inkml:brushProperty name="tip" value="rectangle"/>
      <inkml:brushProperty name="rasterOp" value="maskPen"/>
      <inkml:brushProperty name="ignorePressure" value="1"/>
    </inkml:brush>
  </inkml:definitions>
  <inkml:trace contextRef="#ctx0" brushRef="#br0">117 0,'-83'0,"51"0,31 0,12 0,2021 0,-2024 0</inkml:trace>
</inkml:ink>
</file>

<file path=ppt/ink/ink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0-05-04T11:47:59.686"/>
    </inkml:context>
    <inkml:brush xml:id="br0">
      <inkml:brushProperty name="width" value="0.3" units="cm"/>
      <inkml:brushProperty name="height" value="0.6" units="cm"/>
      <inkml:brushProperty name="color" value="#00F900"/>
      <inkml:brushProperty name="tip" value="rectangle"/>
      <inkml:brushProperty name="rasterOp" value="maskPen"/>
      <inkml:brushProperty name="ignorePressure" value="1"/>
    </inkml:brush>
  </inkml:definitions>
  <inkml:trace contextRef="#ctx0" brushRef="#br0">1078 1,'-1066'0,"1054"0</inkml:trace>
</inkml:ink>
</file>

<file path=ppt/ink/ink3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0-05-05T06:55:04.985"/>
    </inkml:context>
    <inkml:brush xml:id="br0">
      <inkml:brushProperty name="width" value="0.3" units="cm"/>
      <inkml:brushProperty name="height" value="0.6" units="cm"/>
      <inkml:brushProperty name="color" value="#00F900"/>
      <inkml:brushProperty name="tip" value="rectangle"/>
      <inkml:brushProperty name="rasterOp" value="maskPen"/>
      <inkml:brushProperty name="ignorePressure" value="1"/>
    </inkml:brush>
  </inkml:definitions>
  <inkml:trace contextRef="#ctx0" brushRef="#br0">1 0</inkml:trace>
  <inkml:trace contextRef="#ctx0" brushRef="#br0" timeOffset="1">1 0</inkml:trace>
</inkml:ink>
</file>

<file path=ppt/ink/ink3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0-05-05T06:55:10.550"/>
    </inkml:context>
    <inkml:brush xml:id="br0">
      <inkml:brushProperty name="width" value="0.3" units="cm"/>
      <inkml:brushProperty name="height" value="0.6" units="cm"/>
      <inkml:brushProperty name="color" value="#00F900"/>
      <inkml:brushProperty name="tip" value="rectangle"/>
      <inkml:brushProperty name="rasterOp" value="maskPen"/>
      <inkml:brushProperty name="ignorePressure" value="1"/>
    </inkml:brush>
  </inkml:definitions>
  <inkml:trace contextRef="#ctx0" brushRef="#br0">3028 0,'-3016'0,"3004"0</inkml:trace>
</inkml:ink>
</file>

<file path=ppt/ink/ink3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0-05-05T06:55:20.268"/>
    </inkml:context>
    <inkml:brush xml:id="br0">
      <inkml:brushProperty name="width" value="0.3" units="cm"/>
      <inkml:brushProperty name="height" value="0.6" units="cm"/>
      <inkml:brushProperty name="color" value="#00F900"/>
      <inkml:brushProperty name="tip" value="rectangle"/>
      <inkml:brushProperty name="rasterOp" value="maskPen"/>
      <inkml:brushProperty name="ignorePressure" value="1"/>
    </inkml:brush>
  </inkml:definitions>
  <inkml:trace contextRef="#ctx0" brushRef="#br0">5619 0,'-5606'0,"5593"0</inkml:trace>
</inkml:ink>
</file>

<file path=ppt/ink/ink3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0-05-05T06:55:36.026"/>
    </inkml:context>
    <inkml:brush xml:id="br0">
      <inkml:brushProperty name="width" value="0.3" units="cm"/>
      <inkml:brushProperty name="height" value="0.6" units="cm"/>
      <inkml:brushProperty name="color" value="#00F900"/>
      <inkml:brushProperty name="tip" value="rectangle"/>
      <inkml:brushProperty name="rasterOp" value="maskPen"/>
      <inkml:brushProperty name="ignorePressure" value="1"/>
    </inkml:brush>
  </inkml:definitions>
  <inkml:trace contextRef="#ctx0" brushRef="#br0">1 1,'8140'0,"-8136"0</inkml:trace>
</inkml:ink>
</file>

<file path=ppt/ink/ink3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0-05-05T06:55:54.768"/>
    </inkml:context>
    <inkml:brush xml:id="br0">
      <inkml:brushProperty name="width" value="0.3" units="cm"/>
      <inkml:brushProperty name="height" value="0.6" units="cm"/>
      <inkml:brushProperty name="color" value="#00F900"/>
      <inkml:brushProperty name="tip" value="rectangle"/>
      <inkml:brushProperty name="rasterOp" value="maskPen"/>
      <inkml:brushProperty name="ignorePressure" value="1"/>
    </inkml:brush>
  </inkml:definitions>
  <inkml:trace contextRef="#ctx0" brushRef="#br0">0 1,'2001'0,"-2680"0,668 0</inkml:trace>
</inkml:ink>
</file>

<file path=ppt/ink/ink3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0-05-05T06:56:01.580"/>
    </inkml:context>
    <inkml:brush xml:id="br0">
      <inkml:brushProperty name="width" value="0.3" units="cm"/>
      <inkml:brushProperty name="height" value="0.6" units="cm"/>
      <inkml:brushProperty name="color" value="#00F900"/>
      <inkml:brushProperty name="tip" value="rectangle"/>
      <inkml:brushProperty name="rasterOp" value="maskPen"/>
      <inkml:brushProperty name="ignorePressure" value="1"/>
    </inkml:brush>
  </inkml:definitions>
  <inkml:trace contextRef="#ctx0" brushRef="#br0">1 1,'1958'0,"-1947"0</inkml:trace>
</inkml:ink>
</file>

<file path=ppt/ink/ink3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0-05-05T06:56:08.251"/>
    </inkml:context>
    <inkml:brush xml:id="br0">
      <inkml:brushProperty name="width" value="0.3" units="cm"/>
      <inkml:brushProperty name="height" value="0.6" units="cm"/>
      <inkml:brushProperty name="color" value="#00F900"/>
      <inkml:brushProperty name="tip" value="rectangle"/>
      <inkml:brushProperty name="rasterOp" value="maskPen"/>
      <inkml:brushProperty name="ignorePressure" value="1"/>
    </inkml:brush>
  </inkml:definitions>
  <inkml:trace contextRef="#ctx0" brushRef="#br0">1 1,'1905'0,"-1894"0</inkml:trace>
</inkml:ink>
</file>

<file path=ppt/ink/ink3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0-05-05T06:56:27.441"/>
    </inkml:context>
    <inkml:brush xml:id="br0">
      <inkml:brushProperty name="width" value="0.3" units="cm"/>
      <inkml:brushProperty name="height" value="0.6" units="cm"/>
      <inkml:brushProperty name="color" value="#00F900"/>
      <inkml:brushProperty name="tip" value="rectangle"/>
      <inkml:brushProperty name="rasterOp" value="maskPen"/>
      <inkml:brushProperty name="ignorePressure" value="1"/>
    </inkml:brush>
  </inkml:definitions>
  <inkml:trace contextRef="#ctx0" brushRef="#br0">1 1,'1946'0,"-1941"0</inkml:trace>
</inkml:ink>
</file>

<file path=ppt/ink/ink3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0-05-05T06:56:31.126"/>
    </inkml:context>
    <inkml:brush xml:id="br0">
      <inkml:brushProperty name="width" value="0.3" units="cm"/>
      <inkml:brushProperty name="height" value="0.6" units="cm"/>
      <inkml:brushProperty name="color" value="#00F900"/>
      <inkml:brushProperty name="tip" value="rectangle"/>
      <inkml:brushProperty name="rasterOp" value="maskPen"/>
      <inkml:brushProperty name="ignorePressure" value="1"/>
    </inkml:brush>
  </inkml:definitions>
  <inkml:trace contextRef="#ctx0" brushRef="#br0">0 1,'1659'0,"-1652"0</inkml:trace>
</inkml:ink>
</file>

<file path=ppt/ink/ink3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0-05-05T06:56:33.749"/>
    </inkml:context>
    <inkml:brush xml:id="br0">
      <inkml:brushProperty name="width" value="0.3" units="cm"/>
      <inkml:brushProperty name="height" value="0.6" units="cm"/>
      <inkml:brushProperty name="color" value="#00F900"/>
      <inkml:brushProperty name="tip" value="rectangle"/>
      <inkml:brushProperty name="rasterOp" value="maskPen"/>
      <inkml:brushProperty name="ignorePressure" value="1"/>
    </inkml:brush>
  </inkml:definitions>
  <inkml:trace contextRef="#ctx0" brushRef="#br0">0 53,'62'-18,"-15"18,-33 1,1-1,-1 0,0-1,1 0,-1-1,0-1,11-4,3-13,-26 18</inkml:trace>
</inkml:ink>
</file>

<file path=ppt/ink/ink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0-05-04T11:48:38.462"/>
    </inkml:context>
    <inkml:brush xml:id="br0">
      <inkml:brushProperty name="width" value="0.3" units="cm"/>
      <inkml:brushProperty name="height" value="0.6" units="cm"/>
      <inkml:brushProperty name="color" value="#00F900"/>
      <inkml:brushProperty name="tip" value="rectangle"/>
      <inkml:brushProperty name="rasterOp" value="maskPen"/>
      <inkml:brushProperty name="ignorePressure" value="1"/>
    </inkml:brush>
  </inkml:definitions>
  <inkml:trace contextRef="#ctx0" brushRef="#br0">0 0,'11074'0,"-11065"0</inkml:trace>
</inkml:ink>
</file>

<file path=ppt/ink/ink4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0-05-05T06:56:38.238"/>
    </inkml:context>
    <inkml:brush xml:id="br0">
      <inkml:brushProperty name="width" value="0.3" units="cm"/>
      <inkml:brushProperty name="height" value="0.6" units="cm"/>
      <inkml:brushProperty name="color" value="#00F900"/>
      <inkml:brushProperty name="tip" value="rectangle"/>
      <inkml:brushProperty name="rasterOp" value="maskPen"/>
      <inkml:brushProperty name="ignorePressure" value="1"/>
    </inkml:brush>
  </inkml:definitions>
  <inkml:trace contextRef="#ctx0" brushRef="#br0">0 1</inkml:trace>
</inkml:ink>
</file>

<file path=ppt/ink/ink4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0-05-05T06:56:41.386"/>
    </inkml:context>
    <inkml:brush xml:id="br0">
      <inkml:brushProperty name="width" value="0.3" units="cm"/>
      <inkml:brushProperty name="height" value="0.6" units="cm"/>
      <inkml:brushProperty name="color" value="#00F900"/>
      <inkml:brushProperty name="tip" value="rectangle"/>
      <inkml:brushProperty name="rasterOp" value="maskPen"/>
      <inkml:brushProperty name="ignorePressure" value="1"/>
    </inkml:brush>
  </inkml:definitions>
  <inkml:trace contextRef="#ctx0" brushRef="#br0">0 1</inkml:trace>
</inkml:ink>
</file>

<file path=ppt/ink/ink4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0-05-05T06:56:48.480"/>
    </inkml:context>
    <inkml:brush xml:id="br0">
      <inkml:brushProperty name="width" value="0.3" units="cm"/>
      <inkml:brushProperty name="height" value="0.6" units="cm"/>
      <inkml:brushProperty name="color" value="#00F900"/>
      <inkml:brushProperty name="tip" value="rectangle"/>
      <inkml:brushProperty name="rasterOp" value="maskPen"/>
      <inkml:brushProperty name="ignorePressure" value="1"/>
    </inkml:brush>
  </inkml:definitions>
  <inkml:trace contextRef="#ctx0" brushRef="#br0">0 1,'0'0</inkml:trace>
</inkml:ink>
</file>

<file path=ppt/ink/ink4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0-05-05T06:57:10.490"/>
    </inkml:context>
    <inkml:brush xml:id="br0">
      <inkml:brushProperty name="width" value="0.3" units="cm"/>
      <inkml:brushProperty name="height" value="0.6" units="cm"/>
      <inkml:brushProperty name="color" value="#00F900"/>
      <inkml:brushProperty name="tip" value="rectangle"/>
      <inkml:brushProperty name="rasterOp" value="maskPen"/>
      <inkml:brushProperty name="ignorePressure" value="1"/>
    </inkml:brush>
  </inkml:definitions>
  <inkml:trace contextRef="#ctx0" brushRef="#br0">0 2,'100'-1,"103"2,-109 19,200 8,-224-10,-4-2,45-4,-55-8,-1 3,52 13,-83-13,-8-3,0 1,0-2,0 0,0-1,0-1,6 0,-15-1</inkml:trace>
</inkml:ink>
</file>

<file path=ppt/ink/ink4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0-05-05T06:57:13.474"/>
    </inkml:context>
    <inkml:brush xml:id="br0">
      <inkml:brushProperty name="width" value="0.3" units="cm"/>
      <inkml:brushProperty name="height" value="0.6" units="cm"/>
      <inkml:brushProperty name="color" value="#00F900"/>
      <inkml:brushProperty name="tip" value="rectangle"/>
      <inkml:brushProperty name="rasterOp" value="maskPen"/>
      <inkml:brushProperty name="ignorePressure" value="1"/>
    </inkml:brush>
  </inkml:definitions>
  <inkml:trace contextRef="#ctx0" brushRef="#br0">1 104,'43'-17,"30"16,-59 2,1 0,0-1,-1-1,1 0,-1-1,0-1,1 0,-1-1,6-3,-8 4,-1-1,0 2,1-1,0 2,0-1,-1 2,1 0,0 0,10 2,-7-1,0 0,-1-1,1-1,0 0,11-3,-22 3,-1-1,1 0,-1 1,1-1,-1 0,1-1,-1 1,0-1,0 1,2-3,23-17,-22 20</inkml:trace>
</inkml:ink>
</file>

<file path=ppt/ink/ink4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0-05-05T06:57:15.084"/>
    </inkml:context>
    <inkml:brush xml:id="br0">
      <inkml:brushProperty name="width" value="0.3" units="cm"/>
      <inkml:brushProperty name="height" value="0.6" units="cm"/>
      <inkml:brushProperty name="color" value="#00F900"/>
      <inkml:brushProperty name="tip" value="rectangle"/>
      <inkml:brushProperty name="rasterOp" value="maskPen"/>
      <inkml:brushProperty name="ignorePressure" value="1"/>
    </inkml:brush>
  </inkml:definitions>
  <inkml:trace contextRef="#ctx0" brushRef="#br0">0 0</inkml:trace>
</inkml:ink>
</file>

<file path=ppt/ink/ink4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0-05-05T06:57:19.153"/>
    </inkml:context>
    <inkml:brush xml:id="br0">
      <inkml:brushProperty name="width" value="0.3" units="cm"/>
      <inkml:brushProperty name="height" value="0.6" units="cm"/>
      <inkml:brushProperty name="color" value="#00F900"/>
      <inkml:brushProperty name="tip" value="rectangle"/>
      <inkml:brushProperty name="rasterOp" value="maskPen"/>
      <inkml:brushProperty name="ignorePressure" value="1"/>
    </inkml:brush>
  </inkml:definitions>
  <inkml:trace contextRef="#ctx0" brushRef="#br0">1 1</inkml:trace>
</inkml:ink>
</file>

<file path=ppt/ink/ink4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0-05-05T06:58:01.499"/>
    </inkml:context>
    <inkml:brush xml:id="br0">
      <inkml:brushProperty name="width" value="0.3" units="cm"/>
      <inkml:brushProperty name="height" value="0.6" units="cm"/>
      <inkml:brushProperty name="color" value="#00F900"/>
      <inkml:brushProperty name="tip" value="rectangle"/>
      <inkml:brushProperty name="rasterOp" value="maskPen"/>
      <inkml:brushProperty name="ignorePressure" value="1"/>
    </inkml:brush>
  </inkml:definitions>
  <inkml:trace contextRef="#ctx0" brushRef="#br0">0 0,'8136'0,"-8124"0</inkml:trace>
</inkml:ink>
</file>

<file path=ppt/ink/ink4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0-05-05T06:58:07.909"/>
    </inkml:context>
    <inkml:brush xml:id="br0">
      <inkml:brushProperty name="width" value="0.3" units="cm"/>
      <inkml:brushProperty name="height" value="0.6" units="cm"/>
      <inkml:brushProperty name="color" value="#00F900"/>
      <inkml:brushProperty name="tip" value="rectangle"/>
      <inkml:brushProperty name="rasterOp" value="maskPen"/>
      <inkml:brushProperty name="ignorePressure" value="1"/>
    </inkml:brush>
  </inkml:definitions>
  <inkml:trace contextRef="#ctx0" brushRef="#br0">1 0,'1834'0,"-1826"0</inkml:trace>
</inkml:ink>
</file>

<file path=ppt/ink/ink4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0-05-05T06:58:14.837"/>
    </inkml:context>
    <inkml:brush xml:id="br0">
      <inkml:brushProperty name="width" value="0.3" units="cm"/>
      <inkml:brushProperty name="height" value="0.6" units="cm"/>
      <inkml:brushProperty name="color" value="#00F900"/>
      <inkml:brushProperty name="tip" value="rectangle"/>
      <inkml:brushProperty name="rasterOp" value="maskPen"/>
      <inkml:brushProperty name="ignorePressure" value="1"/>
    </inkml:brush>
  </inkml:definitions>
  <inkml:trace contextRef="#ctx0" brushRef="#br0">1 44,'702'0,"-686"-1,0-1,1 0,-1-1,0 0,6-3,-9 1,1 0,0 1,0 1,0 0,0 1,1 1,-1 0,9 1,71-1,-31 0,31 4,-77-1,-1 1,0 1,0 1,2 1,-4-2,-1 1,1-2,0 0,0-1,0 0,5-1,50-2,75 2,-91 12,-44-10,0 0,-1-1,1 0,0 0,0-1,3 0,94-2,-95 1</inkml:trace>
</inkml:ink>
</file>

<file path=ppt/ink/ink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0-05-04T11:49:04.321"/>
    </inkml:context>
    <inkml:brush xml:id="br0">
      <inkml:brushProperty name="width" value="0.3" units="cm"/>
      <inkml:brushProperty name="height" value="0.6" units="cm"/>
      <inkml:brushProperty name="color" value="#00F900"/>
      <inkml:brushProperty name="tip" value="rectangle"/>
      <inkml:brushProperty name="rasterOp" value="maskPen"/>
      <inkml:brushProperty name="ignorePressure" value="1"/>
    </inkml:brush>
  </inkml:definitions>
  <inkml:trace contextRef="#ctx0" brushRef="#br0">8494 0,'-8485'0,"8477"0</inkml:trace>
</inkml:ink>
</file>

<file path=ppt/ink/ink5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0-05-05T06:58:18.990"/>
    </inkml:context>
    <inkml:brush xml:id="br0">
      <inkml:brushProperty name="width" value="0.3" units="cm"/>
      <inkml:brushProperty name="height" value="0.6" units="cm"/>
      <inkml:brushProperty name="color" value="#00F900"/>
      <inkml:brushProperty name="tip" value="rectangle"/>
      <inkml:brushProperty name="rasterOp" value="maskPen"/>
      <inkml:brushProperty name="ignorePressure" value="1"/>
    </inkml:brush>
  </inkml:definitions>
  <inkml:trace contextRef="#ctx0" brushRef="#br0">1 47,'105'-14,"-97"14,0 0,0-1,1 0,-1-1,-1 1,1-1,0-1,0 0,3-2,6 1,0 0,0 2,0 0,0 0,0 2,0 0,0 1,9 1,34 1,44-5,-28 0,61 6,-78 10,-48-11,-1 0,1 0,0-1,0-1,9 1,352 9,-359-10,-1 0,1 1,-1 1,0 0,0 0,10 5,-5-4,0-1,-1-1,1 0,1-1,-1-1,0-1,13-1,28-1,206 3,-252 0</inkml:trace>
</inkml:ink>
</file>

<file path=ppt/ink/ink5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0-05-05T06:58:29.572"/>
    </inkml:context>
    <inkml:brush xml:id="br0">
      <inkml:brushProperty name="width" value="0.3" units="cm"/>
      <inkml:brushProperty name="height" value="0.6" units="cm"/>
      <inkml:brushProperty name="color" value="#00F900"/>
      <inkml:brushProperty name="tip" value="rectangle"/>
      <inkml:brushProperty name="rasterOp" value="maskPen"/>
      <inkml:brushProperty name="ignorePressure" value="1"/>
    </inkml:brush>
  </inkml:definitions>
  <inkml:trace contextRef="#ctx0" brushRef="#br0">1 1,'1821'0,"-1813"0</inkml:trace>
</inkml:ink>
</file>

<file path=ppt/ink/ink5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0-05-05T06:58:35.078"/>
    </inkml:context>
    <inkml:brush xml:id="br0">
      <inkml:brushProperty name="width" value="0.3" units="cm"/>
      <inkml:brushProperty name="height" value="0.6" units="cm"/>
      <inkml:brushProperty name="color" value="#00F900"/>
      <inkml:brushProperty name="tip" value="rectangle"/>
      <inkml:brushProperty name="rasterOp" value="maskPen"/>
      <inkml:brushProperty name="ignorePressure" value="1"/>
    </inkml:brush>
  </inkml:definitions>
  <inkml:trace contextRef="#ctx0" brushRef="#br0">1 1,'503'0,"-489"1,-1 0,0 1,0 1,0 0,0 1,3 2,-3-2,0 1,1-2,0 0,-1-1,1 0,1-1,10-1,1 1,0 1,-1 1,0 2,14 3,1 2,1-3,40 2,28 5,-69-9,0-1,0-3,0-1,3-3,-3 1,-1 2,1 1,-1 2,5 2,-5 0,2-2,-1-1,38-5,1 2,-68 1</inkml:trace>
</inkml:ink>
</file>

<file path=ppt/ink/ink5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0-05-05T06:58:38.984"/>
    </inkml:context>
    <inkml:brush xml:id="br0">
      <inkml:brushProperty name="width" value="0.3" units="cm"/>
      <inkml:brushProperty name="height" value="0.6" units="cm"/>
      <inkml:brushProperty name="color" value="#00F900"/>
      <inkml:brushProperty name="tip" value="rectangle"/>
      <inkml:brushProperty name="rasterOp" value="maskPen"/>
      <inkml:brushProperty name="ignorePressure" value="1"/>
    </inkml:brush>
  </inkml:definitions>
  <inkml:trace contextRef="#ctx0" brushRef="#br0">1 1</inkml:trace>
</inkml:ink>
</file>

<file path=ppt/ink/ink5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0-05-05T06:58:40.601"/>
    </inkml:context>
    <inkml:brush xml:id="br0">
      <inkml:brushProperty name="width" value="0.3" units="cm"/>
      <inkml:brushProperty name="height" value="0.6" units="cm"/>
      <inkml:brushProperty name="color" value="#00F900"/>
      <inkml:brushProperty name="tip" value="rectangle"/>
      <inkml:brushProperty name="rasterOp" value="maskPen"/>
      <inkml:brushProperty name="ignorePressure" value="1"/>
    </inkml:brush>
  </inkml:definitions>
  <inkml:trace contextRef="#ctx0" brushRef="#br0">1 1</inkml:trace>
</inkml:ink>
</file>

<file path=ppt/ink/ink5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0-05-05T06:58:44.993"/>
    </inkml:context>
    <inkml:brush xml:id="br0">
      <inkml:brushProperty name="width" value="0.3" units="cm"/>
      <inkml:brushProperty name="height" value="0.6" units="cm"/>
      <inkml:brushProperty name="color" value="#00F900"/>
      <inkml:brushProperty name="tip" value="rectangle"/>
      <inkml:brushProperty name="rasterOp" value="maskPen"/>
      <inkml:brushProperty name="ignorePressure" value="1"/>
    </inkml:brush>
  </inkml:definitions>
  <inkml:trace contextRef="#ctx0" brushRef="#br0">1 1</inkml:trace>
</inkml:ink>
</file>

<file path=ppt/ink/ink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0-05-04T11:49:13.735"/>
    </inkml:context>
    <inkml:brush xml:id="br0">
      <inkml:brushProperty name="width" value="0.3" units="cm"/>
      <inkml:brushProperty name="height" value="0.6" units="cm"/>
      <inkml:brushProperty name="color" value="#00F900"/>
      <inkml:brushProperty name="tip" value="rectangle"/>
      <inkml:brushProperty name="rasterOp" value="maskPen"/>
      <inkml:brushProperty name="ignorePressure" value="1"/>
    </inkml:brush>
  </inkml:definitions>
  <inkml:trace contextRef="#ctx0" brushRef="#br0">0 0,'8428'0,"-8417"0</inkml:trace>
</inkml:ink>
</file>

<file path=ppt/ink/ink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0-05-04T11:49:16.551"/>
    </inkml:context>
    <inkml:brush xml:id="br0">
      <inkml:brushProperty name="width" value="0.3" units="cm"/>
      <inkml:brushProperty name="height" value="0.6" units="cm"/>
      <inkml:brushProperty name="color" value="#00F900"/>
      <inkml:brushProperty name="tip" value="rectangle"/>
      <inkml:brushProperty name="rasterOp" value="maskPen"/>
      <inkml:brushProperty name="ignorePressure" value="1"/>
    </inkml:brush>
  </inkml:definitions>
  <inkml:trace contextRef="#ctx0" brushRef="#br0">0 0,'0'0</inkml:trace>
</inkml:ink>
</file>

<file path=ppt/ink/ink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0-05-04T11:49:31.490"/>
    </inkml:context>
    <inkml:brush xml:id="br0">
      <inkml:brushProperty name="width" value="0.3" units="cm"/>
      <inkml:brushProperty name="height" value="0.6" units="cm"/>
      <inkml:brushProperty name="color" value="#00F900"/>
      <inkml:brushProperty name="tip" value="rectangle"/>
      <inkml:brushProperty name="rasterOp" value="maskPen"/>
      <inkml:brushProperty name="ignorePressure" value="1"/>
    </inkml:brush>
  </inkml:definitions>
  <inkml:trace contextRef="#ctx0" brushRef="#br0">0 0,'2143'0,"-2132"0</inkml:trace>
</inkml:ink>
</file>

<file path=ppt/ink/ink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0-05-04T11:50:28.259"/>
    </inkml:context>
    <inkml:brush xml:id="br0">
      <inkml:brushProperty name="width" value="0.3" units="cm"/>
      <inkml:brushProperty name="height" value="0.6" units="cm"/>
      <inkml:brushProperty name="color" value="#00F900"/>
      <inkml:brushProperty name="tip" value="rectangle"/>
      <inkml:brushProperty name="rasterOp" value="maskPen"/>
      <inkml:brushProperty name="ignorePressure" value="1"/>
    </inkml:brush>
  </inkml:definitions>
  <inkml:trace contextRef="#ctx0" brushRef="#br0">1 0,'2099'0,"-2084"0</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482" name="Rectangle 2">
            <a:extLst>
              <a:ext uri="{FF2B5EF4-FFF2-40B4-BE49-F238E27FC236}">
                <a16:creationId xmlns:a16="http://schemas.microsoft.com/office/drawing/2014/main" xmlns="" id="{919BA6C6-A6C3-410D-9991-971101DAA6E7}"/>
              </a:ext>
            </a:extLst>
          </p:cNvPr>
          <p:cNvSpPr>
            <a:spLocks noGrp="1" noChangeArrowheads="1"/>
          </p:cNvSpPr>
          <p:nvPr>
            <p:ph type="hdr" sz="quarter"/>
          </p:nvPr>
        </p:nvSpPr>
        <p:spPr bwMode="auto">
          <a:xfrm>
            <a:off x="0" y="0"/>
            <a:ext cx="2887663" cy="496888"/>
          </a:xfrm>
          <a:prstGeom prst="rect">
            <a:avLst/>
          </a:prstGeom>
          <a:noFill/>
          <a:ln>
            <a:noFill/>
          </a:ln>
          <a:effectLst/>
        </p:spPr>
        <p:txBody>
          <a:bodyPr vert="horz" wrap="square" lIns="91440" tIns="45720" rIns="91440" bIns="45720" numCol="1" anchor="t" anchorCtr="0" compatLnSpc="1">
            <a:prstTxWarp prst="textNoShape">
              <a:avLst/>
            </a:prstTxWarp>
          </a:bodyPr>
          <a:lstStyle>
            <a:lvl1pPr algn="l" eaLnBrk="0" hangingPunct="0">
              <a:defRPr sz="1200">
                <a:latin typeface="Verdana" pitchFamily="34" charset="0"/>
                <a:ea typeface="ＭＳ Ｐゴシック" pitchFamily="-65" charset="-128"/>
                <a:cs typeface="+mn-cs"/>
              </a:defRPr>
            </a:lvl1pPr>
          </a:lstStyle>
          <a:p>
            <a:pPr>
              <a:defRPr/>
            </a:pPr>
            <a:endParaRPr lang="de-DE" altLang="de-DE"/>
          </a:p>
        </p:txBody>
      </p:sp>
      <p:sp>
        <p:nvSpPr>
          <p:cNvPr id="20483" name="Rectangle 3">
            <a:extLst>
              <a:ext uri="{FF2B5EF4-FFF2-40B4-BE49-F238E27FC236}">
                <a16:creationId xmlns:a16="http://schemas.microsoft.com/office/drawing/2014/main" xmlns="" id="{AED52BAD-95EB-4175-8C04-5EC6DF303F17}"/>
              </a:ext>
            </a:extLst>
          </p:cNvPr>
          <p:cNvSpPr>
            <a:spLocks noGrp="1" noChangeArrowheads="1"/>
          </p:cNvSpPr>
          <p:nvPr>
            <p:ph type="dt" idx="1"/>
          </p:nvPr>
        </p:nvSpPr>
        <p:spPr bwMode="auto">
          <a:xfrm>
            <a:off x="3773488" y="0"/>
            <a:ext cx="2887662" cy="496888"/>
          </a:xfrm>
          <a:prstGeom prst="rect">
            <a:avLst/>
          </a:prstGeom>
          <a:noFill/>
          <a:ln>
            <a:noFill/>
          </a:ln>
          <a:effectLst/>
        </p:spPr>
        <p:txBody>
          <a:bodyPr vert="horz" wrap="square" lIns="91440" tIns="45720" rIns="91440" bIns="45720" numCol="1" anchor="t" anchorCtr="0" compatLnSpc="1">
            <a:prstTxWarp prst="textNoShape">
              <a:avLst/>
            </a:prstTxWarp>
          </a:bodyPr>
          <a:lstStyle>
            <a:lvl1pPr algn="r" eaLnBrk="0" hangingPunct="0">
              <a:defRPr sz="1200"/>
            </a:lvl1pPr>
          </a:lstStyle>
          <a:p>
            <a:pPr>
              <a:defRPr/>
            </a:pPr>
            <a:fld id="{98E50FBE-5487-4C81-80D6-5B2690044349}" type="datetime1">
              <a:rPr lang="de-DE" altLang="de-DE"/>
              <a:pPr>
                <a:defRPr/>
              </a:pPr>
              <a:t>03.06.2022</a:t>
            </a:fld>
            <a:endParaRPr lang="de-DE" altLang="de-DE"/>
          </a:p>
        </p:txBody>
      </p:sp>
      <p:sp>
        <p:nvSpPr>
          <p:cNvPr id="29700" name="Rectangle 4">
            <a:extLst>
              <a:ext uri="{FF2B5EF4-FFF2-40B4-BE49-F238E27FC236}">
                <a16:creationId xmlns:a16="http://schemas.microsoft.com/office/drawing/2014/main" xmlns="" id="{961881C4-334B-4CAC-9A9F-56BD325F3666}"/>
              </a:ext>
            </a:extLst>
          </p:cNvPr>
          <p:cNvSpPr>
            <a:spLocks noGrp="1" noRot="1" noChangeAspect="1" noChangeArrowheads="1" noTextEdit="1"/>
          </p:cNvSpPr>
          <p:nvPr>
            <p:ph type="sldImg" idx="2"/>
          </p:nvPr>
        </p:nvSpPr>
        <p:spPr bwMode="auto">
          <a:xfrm>
            <a:off x="849313" y="744538"/>
            <a:ext cx="4965700" cy="3722687"/>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5" name="Rectangle 5">
            <a:extLst>
              <a:ext uri="{FF2B5EF4-FFF2-40B4-BE49-F238E27FC236}">
                <a16:creationId xmlns:a16="http://schemas.microsoft.com/office/drawing/2014/main" xmlns="" id="{B45DA9DC-C9C8-40F3-A17B-4D358EDBA6B6}"/>
              </a:ext>
            </a:extLst>
          </p:cNvPr>
          <p:cNvSpPr>
            <a:spLocks noGrp="1" noChangeArrowheads="1"/>
          </p:cNvSpPr>
          <p:nvPr>
            <p:ph type="body" sz="quarter" idx="3"/>
          </p:nvPr>
        </p:nvSpPr>
        <p:spPr bwMode="auto">
          <a:xfrm>
            <a:off x="666750" y="4714875"/>
            <a:ext cx="5329238" cy="4467225"/>
          </a:xfrm>
          <a:prstGeom prst="rect">
            <a:avLst/>
          </a:prstGeom>
          <a:noFill/>
          <a:ln>
            <a:noFill/>
          </a:ln>
          <a:effectLst/>
        </p:spPr>
        <p:txBody>
          <a:bodyPr vert="horz" wrap="square" lIns="91440" tIns="45720" rIns="91440" bIns="45720" numCol="1" anchor="t" anchorCtr="0" compatLnSpc="1">
            <a:prstTxWarp prst="textNoShape">
              <a:avLst/>
            </a:prstTxWarp>
          </a:bodyPr>
          <a:lstStyle/>
          <a:p>
            <a:pPr lvl="0"/>
            <a:r>
              <a:rPr lang="de-DE" altLang="de-DE" noProof="0"/>
              <a:t>Textmasterformate durch Klicken bearbeiten</a:t>
            </a:r>
          </a:p>
          <a:p>
            <a:pPr lvl="1"/>
            <a:r>
              <a:rPr lang="de-DE" altLang="de-DE" noProof="0"/>
              <a:t>Zweite Ebene</a:t>
            </a:r>
          </a:p>
          <a:p>
            <a:pPr lvl="2"/>
            <a:r>
              <a:rPr lang="de-DE" altLang="de-DE" noProof="0"/>
              <a:t>Dritte Ebene</a:t>
            </a:r>
          </a:p>
          <a:p>
            <a:pPr lvl="3"/>
            <a:r>
              <a:rPr lang="de-DE" altLang="de-DE" noProof="0"/>
              <a:t>Vierte Ebene</a:t>
            </a:r>
          </a:p>
          <a:p>
            <a:pPr lvl="4"/>
            <a:r>
              <a:rPr lang="de-DE" altLang="de-DE" noProof="0"/>
              <a:t>Fünfte Ebene</a:t>
            </a:r>
          </a:p>
        </p:txBody>
      </p:sp>
      <p:sp>
        <p:nvSpPr>
          <p:cNvPr id="20486" name="Rectangle 6">
            <a:extLst>
              <a:ext uri="{FF2B5EF4-FFF2-40B4-BE49-F238E27FC236}">
                <a16:creationId xmlns:a16="http://schemas.microsoft.com/office/drawing/2014/main" xmlns="" id="{0613F61A-1D53-4DEB-AEAD-A5731B599A2E}"/>
              </a:ext>
            </a:extLst>
          </p:cNvPr>
          <p:cNvSpPr>
            <a:spLocks noGrp="1" noChangeArrowheads="1"/>
          </p:cNvSpPr>
          <p:nvPr>
            <p:ph type="ftr" sz="quarter" idx="4"/>
          </p:nvPr>
        </p:nvSpPr>
        <p:spPr bwMode="auto">
          <a:xfrm>
            <a:off x="0" y="9428163"/>
            <a:ext cx="2887663" cy="496887"/>
          </a:xfrm>
          <a:prstGeom prst="rect">
            <a:avLst/>
          </a:prstGeom>
          <a:noFill/>
          <a:ln>
            <a:noFill/>
          </a:ln>
          <a:effectLst/>
        </p:spPr>
        <p:txBody>
          <a:bodyPr vert="horz" wrap="square" lIns="91440" tIns="45720" rIns="91440" bIns="45720" numCol="1" anchor="b" anchorCtr="0" compatLnSpc="1">
            <a:prstTxWarp prst="textNoShape">
              <a:avLst/>
            </a:prstTxWarp>
          </a:bodyPr>
          <a:lstStyle>
            <a:lvl1pPr algn="l" eaLnBrk="0" hangingPunct="0">
              <a:defRPr sz="1200">
                <a:latin typeface="Verdana" pitchFamily="34" charset="0"/>
                <a:ea typeface="ＭＳ Ｐゴシック" pitchFamily="-65" charset="-128"/>
                <a:cs typeface="+mn-cs"/>
              </a:defRPr>
            </a:lvl1pPr>
          </a:lstStyle>
          <a:p>
            <a:pPr>
              <a:defRPr/>
            </a:pPr>
            <a:endParaRPr lang="de-DE" altLang="de-DE"/>
          </a:p>
        </p:txBody>
      </p:sp>
      <p:sp>
        <p:nvSpPr>
          <p:cNvPr id="20487" name="Rectangle 7">
            <a:extLst>
              <a:ext uri="{FF2B5EF4-FFF2-40B4-BE49-F238E27FC236}">
                <a16:creationId xmlns:a16="http://schemas.microsoft.com/office/drawing/2014/main" xmlns="" id="{85E143C9-54DD-4CEE-BA28-270105881245}"/>
              </a:ext>
            </a:extLst>
          </p:cNvPr>
          <p:cNvSpPr>
            <a:spLocks noGrp="1" noChangeArrowheads="1"/>
          </p:cNvSpPr>
          <p:nvPr>
            <p:ph type="sldNum" sz="quarter" idx="5"/>
          </p:nvPr>
        </p:nvSpPr>
        <p:spPr bwMode="auto">
          <a:xfrm>
            <a:off x="3773488" y="9428163"/>
            <a:ext cx="2887662" cy="496887"/>
          </a:xfrm>
          <a:prstGeom prst="rect">
            <a:avLst/>
          </a:prstGeom>
          <a:noFill/>
          <a:ln>
            <a:noFill/>
          </a:ln>
          <a:effectLst/>
        </p:spPr>
        <p:txBody>
          <a:bodyPr vert="horz" wrap="square" lIns="91440" tIns="45720" rIns="91440" bIns="45720" numCol="1" anchor="b" anchorCtr="0" compatLnSpc="1">
            <a:prstTxWarp prst="textNoShape">
              <a:avLst/>
            </a:prstTxWarp>
          </a:bodyPr>
          <a:lstStyle>
            <a:lvl1pPr algn="r" eaLnBrk="0" hangingPunct="0">
              <a:defRPr sz="1200"/>
            </a:lvl1pPr>
          </a:lstStyle>
          <a:p>
            <a:fld id="{4EE911DA-78A2-4FFE-A39E-977D557C1823}" type="slidenum">
              <a:rPr lang="de-DE" altLang="de-DE"/>
              <a:pPr/>
              <a:t>‹Nr.›</a:t>
            </a:fld>
            <a:endParaRPr lang="de-DE" altLang="de-DE"/>
          </a:p>
        </p:txBody>
      </p:sp>
    </p:spTree>
    <p:extLst>
      <p:ext uri="{BB962C8B-B14F-4D97-AF65-F5344CB8AC3E}">
        <p14:creationId xmlns:p14="http://schemas.microsoft.com/office/powerpoint/2010/main" val="4232574042"/>
      </p:ext>
    </p:extLst>
  </p:cSld>
  <p:clrMap bg1="lt1" tx1="dk1" bg2="lt2" tx2="dk2" accent1="accent1" accent2="accent2" accent3="accent3" accent4="accent4" accent5="accent5" accent6="accent6" hlink="hlink" folHlink="folHlink"/>
  <p:notesStyle>
    <a:lvl1pPr algn="l" defTabSz="381000" rtl="0" eaLnBrk="0" fontAlgn="base" hangingPunct="0">
      <a:spcBef>
        <a:spcPct val="30000"/>
      </a:spcBef>
      <a:spcAft>
        <a:spcPct val="0"/>
      </a:spcAft>
      <a:defRPr sz="1000" kern="1200">
        <a:solidFill>
          <a:schemeClr val="tx1"/>
        </a:solidFill>
        <a:latin typeface="Calibri" pitchFamily="34" charset="0"/>
        <a:ea typeface="ＭＳ Ｐゴシック" pitchFamily="-65" charset="-128"/>
        <a:cs typeface="ＭＳ Ｐゴシック" pitchFamily="-65" charset="-128"/>
      </a:defRPr>
    </a:lvl1pPr>
    <a:lvl2pPr marL="381000" indent="76200" algn="l" defTabSz="381000" rtl="0" eaLnBrk="0" fontAlgn="base" hangingPunct="0">
      <a:spcBef>
        <a:spcPct val="30000"/>
      </a:spcBef>
      <a:spcAft>
        <a:spcPct val="0"/>
      </a:spcAft>
      <a:defRPr sz="1000" kern="1200">
        <a:solidFill>
          <a:schemeClr val="tx1"/>
        </a:solidFill>
        <a:latin typeface="Calibri" pitchFamily="34" charset="0"/>
        <a:ea typeface="ＭＳ Ｐゴシック" pitchFamily="-65" charset="-128"/>
        <a:cs typeface="ＭＳ Ｐゴシック" pitchFamily="-65" charset="-128"/>
      </a:defRPr>
    </a:lvl2pPr>
    <a:lvl3pPr marL="763588" indent="150813" algn="l" defTabSz="381000" rtl="0" eaLnBrk="0" fontAlgn="base" hangingPunct="0">
      <a:spcBef>
        <a:spcPct val="30000"/>
      </a:spcBef>
      <a:spcAft>
        <a:spcPct val="0"/>
      </a:spcAft>
      <a:defRPr sz="1000" kern="1200">
        <a:solidFill>
          <a:schemeClr val="tx1"/>
        </a:solidFill>
        <a:latin typeface="Calibri" pitchFamily="34" charset="0"/>
        <a:ea typeface="ＭＳ Ｐゴシック" pitchFamily="-65" charset="-128"/>
        <a:cs typeface="ＭＳ Ｐゴシック" pitchFamily="-65" charset="-128"/>
      </a:defRPr>
    </a:lvl3pPr>
    <a:lvl4pPr marL="1144588" indent="227013" algn="l" defTabSz="381000" rtl="0" eaLnBrk="0" fontAlgn="base" hangingPunct="0">
      <a:spcBef>
        <a:spcPct val="30000"/>
      </a:spcBef>
      <a:spcAft>
        <a:spcPct val="0"/>
      </a:spcAft>
      <a:defRPr sz="1000" kern="1200">
        <a:solidFill>
          <a:schemeClr val="tx1"/>
        </a:solidFill>
        <a:latin typeface="Calibri" pitchFamily="34" charset="0"/>
        <a:ea typeface="ＭＳ Ｐゴシック" pitchFamily="-65" charset="-128"/>
        <a:cs typeface="ＭＳ Ｐゴシック" pitchFamily="-65" charset="-128"/>
      </a:defRPr>
    </a:lvl4pPr>
    <a:lvl5pPr marL="1527175" indent="301625" algn="l" defTabSz="381000" rtl="0" eaLnBrk="0" fontAlgn="base" hangingPunct="0">
      <a:spcBef>
        <a:spcPct val="30000"/>
      </a:spcBef>
      <a:spcAft>
        <a:spcPct val="0"/>
      </a:spcAft>
      <a:defRPr sz="1000" kern="1200">
        <a:solidFill>
          <a:schemeClr val="tx1"/>
        </a:solidFill>
        <a:latin typeface="Calibri" pitchFamily="34" charset="0"/>
        <a:ea typeface="ＭＳ Ｐゴシック" pitchFamily="-65" charset="-128"/>
        <a:cs typeface="ＭＳ Ｐゴシック" pitchFamily="-65" charset="-128"/>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850900" y="744538"/>
            <a:ext cx="4962525" cy="3722687"/>
          </a:xfrm>
        </p:spPr>
      </p:sp>
      <p:sp>
        <p:nvSpPr>
          <p:cNvPr id="3" name="Notizenplatzhalter 2"/>
          <p:cNvSpPr>
            <a:spLocks noGrp="1"/>
          </p:cNvSpPr>
          <p:nvPr>
            <p:ph type="body" idx="1"/>
          </p:nvPr>
        </p:nvSpPr>
        <p:spPr/>
        <p:txBody>
          <a:bodyPr/>
          <a:lstStyle/>
          <a:p>
            <a:endParaRPr lang="de-DE" dirty="0"/>
          </a:p>
          <a:p>
            <a:r>
              <a:rPr lang="de-DE" dirty="0"/>
              <a:t>D: Herzliches</a:t>
            </a:r>
            <a:r>
              <a:rPr lang="de-DE" baseline="0" dirty="0"/>
              <a:t> willkommen von uns beiden an die Zuhörer*innen</a:t>
            </a:r>
          </a:p>
          <a:p>
            <a:r>
              <a:rPr lang="de-DE" dirty="0"/>
              <a:t>D/B: Kurze Vorstellung unserer Personen: wer</a:t>
            </a:r>
            <a:r>
              <a:rPr lang="de-DE" baseline="0" dirty="0"/>
              <a:t> wir sind, was wir machen &gt; Folien mit Kontakt am Ende der Präsentation</a:t>
            </a:r>
          </a:p>
          <a:p>
            <a:r>
              <a:rPr lang="de-DE" baseline="0" dirty="0"/>
              <a:t>Wir können Präsentation via E-Mail zusenden, dann bitte per Mail an mich</a:t>
            </a:r>
            <a:endParaRPr lang="de-DE" dirty="0"/>
          </a:p>
        </p:txBody>
      </p:sp>
      <p:sp>
        <p:nvSpPr>
          <p:cNvPr id="4" name="Foliennummernplatzhalter 3"/>
          <p:cNvSpPr>
            <a:spLocks noGrp="1"/>
          </p:cNvSpPr>
          <p:nvPr>
            <p:ph type="sldNum" sz="quarter" idx="10"/>
          </p:nvPr>
        </p:nvSpPr>
        <p:spPr/>
        <p:txBody>
          <a:bodyPr/>
          <a:lstStyle/>
          <a:p>
            <a:fld id="{4EE911DA-78A2-4FFE-A39E-977D557C1823}" type="slidenum">
              <a:rPr lang="de-DE" altLang="de-DE" smtClean="0"/>
              <a:pPr/>
              <a:t>1</a:t>
            </a:fld>
            <a:endParaRPr lang="de-DE" altLang="de-DE" dirty="0"/>
          </a:p>
        </p:txBody>
      </p:sp>
    </p:spTree>
    <p:extLst>
      <p:ext uri="{BB962C8B-B14F-4D97-AF65-F5344CB8AC3E}">
        <p14:creationId xmlns:p14="http://schemas.microsoft.com/office/powerpoint/2010/main" val="53215381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a:extLst>
              <a:ext uri="{FF2B5EF4-FFF2-40B4-BE49-F238E27FC236}">
                <a16:creationId xmlns:a16="http://schemas.microsoft.com/office/drawing/2014/main" xmlns="" id="{BB2013A6-9803-450A-A594-2CDDB96BDA66}"/>
              </a:ext>
            </a:extLst>
          </p:cNvPr>
          <p:cNvSpPr>
            <a:spLocks noGrp="1" noRot="1" noChangeAspect="1" noChangeArrowheads="1" noTextEdit="1"/>
          </p:cNvSpPr>
          <p:nvPr>
            <p:ph type="sldImg"/>
          </p:nvPr>
        </p:nvSpPr>
        <p:spPr>
          <a:xfrm>
            <a:off x="850900" y="744538"/>
            <a:ext cx="4962525" cy="3721100"/>
          </a:xfrm>
          <a:ln/>
        </p:spPr>
      </p:sp>
      <p:sp>
        <p:nvSpPr>
          <p:cNvPr id="30723" name="Rectangle 3">
            <a:extLst>
              <a:ext uri="{FF2B5EF4-FFF2-40B4-BE49-F238E27FC236}">
                <a16:creationId xmlns:a16="http://schemas.microsoft.com/office/drawing/2014/main" xmlns="" id="{2C1DE2C8-A80B-4642-BB0A-1A76503924C9}"/>
              </a:ext>
            </a:extLst>
          </p:cNvPr>
          <p:cNvSpPr>
            <a:spLocks noGrp="1" noChangeArrowheads="1"/>
          </p:cNvSpPr>
          <p:nvPr>
            <p:ph type="body" idx="1"/>
          </p:nvPr>
        </p:nvSpPr>
        <p:spPr>
          <a:xfrm>
            <a:off x="887413" y="4714875"/>
            <a:ext cx="4887912" cy="4467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de-DE" altLang="de-DE" dirty="0">
                <a:ea typeface="ＭＳ Ｐゴシック" panose="020B0600070205080204" pitchFamily="34" charset="-128"/>
              </a:rPr>
              <a:t>D</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a:extLst>
              <a:ext uri="{FF2B5EF4-FFF2-40B4-BE49-F238E27FC236}">
                <a16:creationId xmlns:a16="http://schemas.microsoft.com/office/drawing/2014/main" xmlns="" id="{FC749F3E-A436-46F9-8765-49E3F38B6E72}"/>
              </a:ext>
            </a:extLst>
          </p:cNvPr>
          <p:cNvSpPr>
            <a:spLocks noGrp="1" noRot="1" noChangeAspect="1" noChangeArrowheads="1" noTextEdit="1"/>
          </p:cNvSpPr>
          <p:nvPr>
            <p:ph type="sldImg"/>
          </p:nvPr>
        </p:nvSpPr>
        <p:spPr>
          <a:xfrm>
            <a:off x="850900" y="744538"/>
            <a:ext cx="4962525" cy="3721100"/>
          </a:xfrm>
          <a:ln/>
        </p:spPr>
      </p:sp>
      <p:sp>
        <p:nvSpPr>
          <p:cNvPr id="31747" name="Rectangle 3">
            <a:extLst>
              <a:ext uri="{FF2B5EF4-FFF2-40B4-BE49-F238E27FC236}">
                <a16:creationId xmlns:a16="http://schemas.microsoft.com/office/drawing/2014/main" xmlns="" id="{8377A68F-E37C-4D84-B34E-C337558D7E2F}"/>
              </a:ext>
            </a:extLst>
          </p:cNvPr>
          <p:cNvSpPr>
            <a:spLocks noGrp="1" noChangeArrowheads="1"/>
          </p:cNvSpPr>
          <p:nvPr>
            <p:ph type="body" idx="1"/>
          </p:nvPr>
        </p:nvSpPr>
        <p:spPr>
          <a:xfrm>
            <a:off x="887413" y="4714875"/>
            <a:ext cx="4887912" cy="4467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de-DE" altLang="de-DE" dirty="0">
                <a:ea typeface="ＭＳ Ｐゴシック" panose="020B0600070205080204" pitchFamily="34" charset="-128"/>
              </a:rPr>
              <a:t>B</a:t>
            </a: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a:extLst>
              <a:ext uri="{FF2B5EF4-FFF2-40B4-BE49-F238E27FC236}">
                <a16:creationId xmlns:a16="http://schemas.microsoft.com/office/drawing/2014/main" xmlns="" id="{FD1DEA4E-B81D-441F-9C28-4E1A5A4E6581}"/>
              </a:ext>
            </a:extLst>
          </p:cNvPr>
          <p:cNvSpPr>
            <a:spLocks noGrp="1" noRot="1" noChangeAspect="1" noChangeArrowheads="1" noTextEdit="1"/>
          </p:cNvSpPr>
          <p:nvPr>
            <p:ph type="sldImg"/>
          </p:nvPr>
        </p:nvSpPr>
        <p:spPr>
          <a:xfrm>
            <a:off x="850900" y="744538"/>
            <a:ext cx="4962525" cy="3721100"/>
          </a:xfrm>
          <a:ln/>
        </p:spPr>
      </p:sp>
      <p:sp>
        <p:nvSpPr>
          <p:cNvPr id="36867" name="Rectangle 3">
            <a:extLst>
              <a:ext uri="{FF2B5EF4-FFF2-40B4-BE49-F238E27FC236}">
                <a16:creationId xmlns:a16="http://schemas.microsoft.com/office/drawing/2014/main" xmlns="" id="{2EF397E1-A963-456B-9C4D-D2E4ABE336B3}"/>
              </a:ext>
            </a:extLst>
          </p:cNvPr>
          <p:cNvSpPr>
            <a:spLocks noGrp="1" noChangeArrowheads="1"/>
          </p:cNvSpPr>
          <p:nvPr>
            <p:ph type="body" idx="1"/>
          </p:nvPr>
        </p:nvSpPr>
        <p:spPr>
          <a:xfrm>
            <a:off x="887413" y="4714875"/>
            <a:ext cx="4887912" cy="4467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de-DE" altLang="de-DE" dirty="0">
                <a:ea typeface="ＭＳ Ｐゴシック" panose="020B0600070205080204" pitchFamily="34" charset="-128"/>
              </a:rPr>
              <a:t>B</a:t>
            </a: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a:extLst>
              <a:ext uri="{FF2B5EF4-FFF2-40B4-BE49-F238E27FC236}">
                <a16:creationId xmlns:a16="http://schemas.microsoft.com/office/drawing/2014/main" xmlns="" id="{FD1DEA4E-B81D-441F-9C28-4E1A5A4E6581}"/>
              </a:ext>
            </a:extLst>
          </p:cNvPr>
          <p:cNvSpPr>
            <a:spLocks noGrp="1" noRot="1" noChangeAspect="1" noChangeArrowheads="1" noTextEdit="1"/>
          </p:cNvSpPr>
          <p:nvPr>
            <p:ph type="sldImg"/>
          </p:nvPr>
        </p:nvSpPr>
        <p:spPr>
          <a:xfrm>
            <a:off x="850900" y="744538"/>
            <a:ext cx="4962525" cy="3721100"/>
          </a:xfrm>
          <a:ln/>
        </p:spPr>
      </p:sp>
      <p:sp>
        <p:nvSpPr>
          <p:cNvPr id="36867" name="Rectangle 3">
            <a:extLst>
              <a:ext uri="{FF2B5EF4-FFF2-40B4-BE49-F238E27FC236}">
                <a16:creationId xmlns:a16="http://schemas.microsoft.com/office/drawing/2014/main" xmlns="" id="{2EF397E1-A963-456B-9C4D-D2E4ABE336B3}"/>
              </a:ext>
            </a:extLst>
          </p:cNvPr>
          <p:cNvSpPr>
            <a:spLocks noGrp="1" noChangeArrowheads="1"/>
          </p:cNvSpPr>
          <p:nvPr>
            <p:ph type="body" idx="1"/>
          </p:nvPr>
        </p:nvSpPr>
        <p:spPr>
          <a:xfrm>
            <a:off x="887413" y="4714875"/>
            <a:ext cx="4887912" cy="4467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de-DE" altLang="de-DE" dirty="0">
                <a:ea typeface="ＭＳ Ｐゴシック" panose="020B0600070205080204" pitchFamily="34" charset="-128"/>
              </a:rPr>
              <a:t>B</a:t>
            </a:r>
          </a:p>
        </p:txBody>
      </p:sp>
    </p:spTree>
    <p:extLst>
      <p:ext uri="{BB962C8B-B14F-4D97-AF65-F5344CB8AC3E}">
        <p14:creationId xmlns:p14="http://schemas.microsoft.com/office/powerpoint/2010/main" val="43407520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a:extLst>
              <a:ext uri="{FF2B5EF4-FFF2-40B4-BE49-F238E27FC236}">
                <a16:creationId xmlns:a16="http://schemas.microsoft.com/office/drawing/2014/main" xmlns="" id="{18F866BC-5666-424E-8724-519546E57C53}"/>
              </a:ext>
            </a:extLst>
          </p:cNvPr>
          <p:cNvSpPr>
            <a:spLocks noGrp="1" noRot="1" noChangeAspect="1" noChangeArrowheads="1" noTextEdit="1"/>
          </p:cNvSpPr>
          <p:nvPr>
            <p:ph type="sldImg"/>
          </p:nvPr>
        </p:nvSpPr>
        <p:spPr>
          <a:xfrm>
            <a:off x="850900" y="744538"/>
            <a:ext cx="4962525" cy="3721100"/>
          </a:xfrm>
          <a:ln/>
        </p:spPr>
      </p:sp>
      <p:sp>
        <p:nvSpPr>
          <p:cNvPr id="32771" name="Rectangle 3">
            <a:extLst>
              <a:ext uri="{FF2B5EF4-FFF2-40B4-BE49-F238E27FC236}">
                <a16:creationId xmlns:a16="http://schemas.microsoft.com/office/drawing/2014/main" xmlns="" id="{56A4F8D2-D5A0-4EFC-92BF-4EB240C5D4EC}"/>
              </a:ext>
            </a:extLst>
          </p:cNvPr>
          <p:cNvSpPr>
            <a:spLocks noGrp="1" noChangeArrowheads="1"/>
          </p:cNvSpPr>
          <p:nvPr>
            <p:ph type="body" idx="1"/>
          </p:nvPr>
        </p:nvSpPr>
        <p:spPr>
          <a:xfrm>
            <a:off x="887413" y="4714875"/>
            <a:ext cx="4887912" cy="4467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de-DE" altLang="de-DE" dirty="0">
                <a:ea typeface="ＭＳ Ｐゴシック" panose="020B0600070205080204" pitchFamily="34" charset="-128"/>
              </a:rPr>
              <a:t>D</a:t>
            </a: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a:extLst>
              <a:ext uri="{FF2B5EF4-FFF2-40B4-BE49-F238E27FC236}">
                <a16:creationId xmlns:a16="http://schemas.microsoft.com/office/drawing/2014/main" xmlns="" id="{18F866BC-5666-424E-8724-519546E57C53}"/>
              </a:ext>
            </a:extLst>
          </p:cNvPr>
          <p:cNvSpPr>
            <a:spLocks noGrp="1" noRot="1" noChangeAspect="1" noChangeArrowheads="1" noTextEdit="1"/>
          </p:cNvSpPr>
          <p:nvPr>
            <p:ph type="sldImg"/>
          </p:nvPr>
        </p:nvSpPr>
        <p:spPr>
          <a:xfrm>
            <a:off x="850900" y="744538"/>
            <a:ext cx="4962525" cy="3721100"/>
          </a:xfrm>
          <a:ln/>
        </p:spPr>
      </p:sp>
      <p:sp>
        <p:nvSpPr>
          <p:cNvPr id="32771" name="Rectangle 3">
            <a:extLst>
              <a:ext uri="{FF2B5EF4-FFF2-40B4-BE49-F238E27FC236}">
                <a16:creationId xmlns:a16="http://schemas.microsoft.com/office/drawing/2014/main" xmlns="" id="{56A4F8D2-D5A0-4EFC-92BF-4EB240C5D4EC}"/>
              </a:ext>
            </a:extLst>
          </p:cNvPr>
          <p:cNvSpPr>
            <a:spLocks noGrp="1" noChangeArrowheads="1"/>
          </p:cNvSpPr>
          <p:nvPr>
            <p:ph type="body" idx="1"/>
          </p:nvPr>
        </p:nvSpPr>
        <p:spPr>
          <a:xfrm>
            <a:off x="887413" y="4714875"/>
            <a:ext cx="4887912" cy="4467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de-DE" altLang="de-DE" dirty="0">
                <a:ea typeface="ＭＳ Ｐゴシック" panose="020B0600070205080204" pitchFamily="34" charset="-128"/>
              </a:rPr>
              <a:t>D</a:t>
            </a:r>
          </a:p>
        </p:txBody>
      </p:sp>
    </p:spTree>
    <p:extLst>
      <p:ext uri="{BB962C8B-B14F-4D97-AF65-F5344CB8AC3E}">
        <p14:creationId xmlns:p14="http://schemas.microsoft.com/office/powerpoint/2010/main" val="330811721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a:extLst>
              <a:ext uri="{FF2B5EF4-FFF2-40B4-BE49-F238E27FC236}">
                <a16:creationId xmlns:a16="http://schemas.microsoft.com/office/drawing/2014/main" xmlns="" id="{5C557606-D1B1-4376-A54D-CED01BF06169}"/>
              </a:ext>
            </a:extLst>
          </p:cNvPr>
          <p:cNvSpPr>
            <a:spLocks noGrp="1" noRot="1" noChangeAspect="1" noChangeArrowheads="1" noTextEdit="1"/>
          </p:cNvSpPr>
          <p:nvPr>
            <p:ph type="sldImg"/>
          </p:nvPr>
        </p:nvSpPr>
        <p:spPr>
          <a:xfrm>
            <a:off x="850900" y="744538"/>
            <a:ext cx="4962525" cy="3721100"/>
          </a:xfrm>
          <a:ln/>
        </p:spPr>
      </p:sp>
      <p:sp>
        <p:nvSpPr>
          <p:cNvPr id="34819" name="Rectangle 3">
            <a:extLst>
              <a:ext uri="{FF2B5EF4-FFF2-40B4-BE49-F238E27FC236}">
                <a16:creationId xmlns:a16="http://schemas.microsoft.com/office/drawing/2014/main" xmlns="" id="{C1CABFA0-E721-41D8-AFE4-75C45F9CBF00}"/>
              </a:ext>
            </a:extLst>
          </p:cNvPr>
          <p:cNvSpPr>
            <a:spLocks noGrp="1" noChangeArrowheads="1"/>
          </p:cNvSpPr>
          <p:nvPr>
            <p:ph type="body" idx="1"/>
          </p:nvPr>
        </p:nvSpPr>
        <p:spPr>
          <a:xfrm>
            <a:off x="887413" y="4714875"/>
            <a:ext cx="4887912" cy="4467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de-DE" altLang="de-DE" dirty="0">
                <a:ea typeface="ＭＳ Ｐゴシック" panose="020B0600070205080204" pitchFamily="34" charset="-128"/>
              </a:rPr>
              <a:t>D</a:t>
            </a: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a:extLst>
              <a:ext uri="{FF2B5EF4-FFF2-40B4-BE49-F238E27FC236}">
                <a16:creationId xmlns:a16="http://schemas.microsoft.com/office/drawing/2014/main" xmlns="" id="{FD1DEA4E-B81D-441F-9C28-4E1A5A4E6581}"/>
              </a:ext>
            </a:extLst>
          </p:cNvPr>
          <p:cNvSpPr>
            <a:spLocks noGrp="1" noRot="1" noChangeAspect="1" noChangeArrowheads="1" noTextEdit="1"/>
          </p:cNvSpPr>
          <p:nvPr>
            <p:ph type="sldImg"/>
          </p:nvPr>
        </p:nvSpPr>
        <p:spPr>
          <a:xfrm>
            <a:off x="850900" y="744538"/>
            <a:ext cx="4962525" cy="3721100"/>
          </a:xfrm>
          <a:ln/>
        </p:spPr>
      </p:sp>
      <p:sp>
        <p:nvSpPr>
          <p:cNvPr id="36867" name="Rectangle 3">
            <a:extLst>
              <a:ext uri="{FF2B5EF4-FFF2-40B4-BE49-F238E27FC236}">
                <a16:creationId xmlns:a16="http://schemas.microsoft.com/office/drawing/2014/main" xmlns="" id="{2EF397E1-A963-456B-9C4D-D2E4ABE336B3}"/>
              </a:ext>
            </a:extLst>
          </p:cNvPr>
          <p:cNvSpPr>
            <a:spLocks noGrp="1" noChangeArrowheads="1"/>
          </p:cNvSpPr>
          <p:nvPr>
            <p:ph type="body" idx="1"/>
          </p:nvPr>
        </p:nvSpPr>
        <p:spPr>
          <a:xfrm>
            <a:off x="887413" y="4714875"/>
            <a:ext cx="4887912" cy="4467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de-DE" altLang="de-DE" dirty="0">
                <a:ea typeface="ＭＳ Ｐゴシック" panose="020B0600070205080204" pitchFamily="34" charset="-128"/>
              </a:rPr>
              <a:t>B</a:t>
            </a:r>
          </a:p>
        </p:txBody>
      </p:sp>
    </p:spTree>
    <p:extLst>
      <p:ext uri="{BB962C8B-B14F-4D97-AF65-F5344CB8AC3E}">
        <p14:creationId xmlns:p14="http://schemas.microsoft.com/office/powerpoint/2010/main" val="227630201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a:extLst>
              <a:ext uri="{FF2B5EF4-FFF2-40B4-BE49-F238E27FC236}">
                <a16:creationId xmlns:a16="http://schemas.microsoft.com/office/drawing/2014/main" xmlns="" id="{FD1DEA4E-B81D-441F-9C28-4E1A5A4E6581}"/>
              </a:ext>
            </a:extLst>
          </p:cNvPr>
          <p:cNvSpPr>
            <a:spLocks noGrp="1" noRot="1" noChangeAspect="1" noChangeArrowheads="1" noTextEdit="1"/>
          </p:cNvSpPr>
          <p:nvPr>
            <p:ph type="sldImg"/>
          </p:nvPr>
        </p:nvSpPr>
        <p:spPr>
          <a:xfrm>
            <a:off x="850900" y="744538"/>
            <a:ext cx="4962525" cy="3721100"/>
          </a:xfrm>
          <a:ln/>
        </p:spPr>
      </p:sp>
      <p:sp>
        <p:nvSpPr>
          <p:cNvPr id="36867" name="Rectangle 3">
            <a:extLst>
              <a:ext uri="{FF2B5EF4-FFF2-40B4-BE49-F238E27FC236}">
                <a16:creationId xmlns:a16="http://schemas.microsoft.com/office/drawing/2014/main" xmlns="" id="{2EF397E1-A963-456B-9C4D-D2E4ABE336B3}"/>
              </a:ext>
            </a:extLst>
          </p:cNvPr>
          <p:cNvSpPr>
            <a:spLocks noGrp="1" noChangeArrowheads="1"/>
          </p:cNvSpPr>
          <p:nvPr>
            <p:ph type="body" idx="1"/>
          </p:nvPr>
        </p:nvSpPr>
        <p:spPr>
          <a:xfrm>
            <a:off x="887413" y="4714875"/>
            <a:ext cx="4887912" cy="4467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de-DE" altLang="de-DE" dirty="0">
                <a:ea typeface="ＭＳ Ｐゴシック" panose="020B0600070205080204" pitchFamily="34" charset="-128"/>
              </a:rPr>
              <a:t>B</a:t>
            </a:r>
          </a:p>
        </p:txBody>
      </p:sp>
    </p:spTree>
    <p:extLst>
      <p:ext uri="{BB962C8B-B14F-4D97-AF65-F5344CB8AC3E}">
        <p14:creationId xmlns:p14="http://schemas.microsoft.com/office/powerpoint/2010/main" val="184237222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a:extLst>
              <a:ext uri="{FF2B5EF4-FFF2-40B4-BE49-F238E27FC236}">
                <a16:creationId xmlns:a16="http://schemas.microsoft.com/office/drawing/2014/main" xmlns="" id="{458A3215-3B93-4E22-B6AA-B3E058243B67}"/>
              </a:ext>
            </a:extLst>
          </p:cNvPr>
          <p:cNvSpPr>
            <a:spLocks noGrp="1" noRot="1" noChangeAspect="1" noChangeArrowheads="1" noTextEdit="1"/>
          </p:cNvSpPr>
          <p:nvPr>
            <p:ph type="sldImg"/>
          </p:nvPr>
        </p:nvSpPr>
        <p:spPr>
          <a:xfrm>
            <a:off x="850900" y="744538"/>
            <a:ext cx="4962525" cy="3721100"/>
          </a:xfrm>
          <a:ln/>
        </p:spPr>
      </p:sp>
      <p:sp>
        <p:nvSpPr>
          <p:cNvPr id="37891" name="Rectangle 3">
            <a:extLst>
              <a:ext uri="{FF2B5EF4-FFF2-40B4-BE49-F238E27FC236}">
                <a16:creationId xmlns:a16="http://schemas.microsoft.com/office/drawing/2014/main" xmlns="" id="{35C411CF-421C-432B-92F8-80E66B2E7E1B}"/>
              </a:ext>
            </a:extLst>
          </p:cNvPr>
          <p:cNvSpPr>
            <a:spLocks noGrp="1" noChangeArrowheads="1"/>
          </p:cNvSpPr>
          <p:nvPr>
            <p:ph type="body" idx="1"/>
          </p:nvPr>
        </p:nvSpPr>
        <p:spPr>
          <a:xfrm>
            <a:off x="887413" y="4714875"/>
            <a:ext cx="4887912" cy="4467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de-DE" altLang="de-DE" dirty="0">
                <a:ea typeface="ＭＳ Ｐゴシック" panose="020B0600070205080204" pitchFamily="34" charset="-128"/>
              </a:rPr>
              <a:t>D</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850900" y="744538"/>
            <a:ext cx="4962525" cy="3722687"/>
          </a:xfrm>
        </p:spPr>
      </p:sp>
      <p:sp>
        <p:nvSpPr>
          <p:cNvPr id="3" name="Notizenplatzhalter 2"/>
          <p:cNvSpPr>
            <a:spLocks noGrp="1"/>
          </p:cNvSpPr>
          <p:nvPr>
            <p:ph type="body" idx="1"/>
          </p:nvPr>
        </p:nvSpPr>
        <p:spPr/>
        <p:txBody>
          <a:bodyPr/>
          <a:lstStyle/>
          <a:p>
            <a:r>
              <a:rPr lang="de-DE" dirty="0"/>
              <a:t>B: Vorstellung Inhalt</a:t>
            </a:r>
          </a:p>
        </p:txBody>
      </p:sp>
      <p:sp>
        <p:nvSpPr>
          <p:cNvPr id="4" name="Foliennummernplatzhalter 3"/>
          <p:cNvSpPr>
            <a:spLocks noGrp="1"/>
          </p:cNvSpPr>
          <p:nvPr>
            <p:ph type="sldNum" sz="quarter" idx="10"/>
          </p:nvPr>
        </p:nvSpPr>
        <p:spPr/>
        <p:txBody>
          <a:bodyPr/>
          <a:lstStyle/>
          <a:p>
            <a:fld id="{4EE911DA-78A2-4FFE-A39E-977D557C1823}" type="slidenum">
              <a:rPr lang="de-DE" altLang="de-DE" smtClean="0"/>
              <a:pPr/>
              <a:t>2</a:t>
            </a:fld>
            <a:endParaRPr lang="de-DE" altLang="de-DE" dirty="0"/>
          </a:p>
        </p:txBody>
      </p:sp>
    </p:spTree>
    <p:extLst>
      <p:ext uri="{BB962C8B-B14F-4D97-AF65-F5344CB8AC3E}">
        <p14:creationId xmlns:p14="http://schemas.microsoft.com/office/powerpoint/2010/main" val="258649726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a:extLst>
              <a:ext uri="{FF2B5EF4-FFF2-40B4-BE49-F238E27FC236}">
                <a16:creationId xmlns:a16="http://schemas.microsoft.com/office/drawing/2014/main" xmlns="" id="{190215EB-D8B8-4F82-88F7-08BB6A007E03}"/>
              </a:ext>
            </a:extLst>
          </p:cNvPr>
          <p:cNvSpPr>
            <a:spLocks noGrp="1" noRot="1" noChangeAspect="1" noChangeArrowheads="1" noTextEdit="1"/>
          </p:cNvSpPr>
          <p:nvPr>
            <p:ph type="sldImg"/>
          </p:nvPr>
        </p:nvSpPr>
        <p:spPr>
          <a:xfrm>
            <a:off x="850900" y="744538"/>
            <a:ext cx="4962525" cy="3721100"/>
          </a:xfrm>
          <a:ln/>
        </p:spPr>
      </p:sp>
      <p:sp>
        <p:nvSpPr>
          <p:cNvPr id="38915" name="Rectangle 3">
            <a:extLst>
              <a:ext uri="{FF2B5EF4-FFF2-40B4-BE49-F238E27FC236}">
                <a16:creationId xmlns:a16="http://schemas.microsoft.com/office/drawing/2014/main" xmlns="" id="{D77F4947-70C9-49DD-85B4-211047B5FEC7}"/>
              </a:ext>
            </a:extLst>
          </p:cNvPr>
          <p:cNvSpPr>
            <a:spLocks noGrp="1" noChangeArrowheads="1"/>
          </p:cNvSpPr>
          <p:nvPr>
            <p:ph type="body" idx="1"/>
          </p:nvPr>
        </p:nvSpPr>
        <p:spPr>
          <a:xfrm>
            <a:off x="887413" y="4714875"/>
            <a:ext cx="4887912" cy="4467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de-DE" altLang="de-DE" dirty="0">
                <a:ea typeface="ＭＳ Ｐゴシック" panose="020B0600070205080204" pitchFamily="34" charset="-128"/>
              </a:rPr>
              <a:t>B</a:t>
            </a: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a:extLst>
              <a:ext uri="{FF2B5EF4-FFF2-40B4-BE49-F238E27FC236}">
                <a16:creationId xmlns:a16="http://schemas.microsoft.com/office/drawing/2014/main" xmlns="" id="{190215EB-D8B8-4F82-88F7-08BB6A007E03}"/>
              </a:ext>
            </a:extLst>
          </p:cNvPr>
          <p:cNvSpPr>
            <a:spLocks noGrp="1" noRot="1" noChangeAspect="1" noChangeArrowheads="1" noTextEdit="1"/>
          </p:cNvSpPr>
          <p:nvPr>
            <p:ph type="sldImg"/>
          </p:nvPr>
        </p:nvSpPr>
        <p:spPr>
          <a:xfrm>
            <a:off x="850900" y="744538"/>
            <a:ext cx="4962525" cy="3721100"/>
          </a:xfrm>
          <a:ln/>
        </p:spPr>
      </p:sp>
      <p:sp>
        <p:nvSpPr>
          <p:cNvPr id="38915" name="Rectangle 3">
            <a:extLst>
              <a:ext uri="{FF2B5EF4-FFF2-40B4-BE49-F238E27FC236}">
                <a16:creationId xmlns:a16="http://schemas.microsoft.com/office/drawing/2014/main" xmlns="" id="{D77F4947-70C9-49DD-85B4-211047B5FEC7}"/>
              </a:ext>
            </a:extLst>
          </p:cNvPr>
          <p:cNvSpPr>
            <a:spLocks noGrp="1" noChangeArrowheads="1"/>
          </p:cNvSpPr>
          <p:nvPr>
            <p:ph type="body" idx="1"/>
          </p:nvPr>
        </p:nvSpPr>
        <p:spPr>
          <a:xfrm>
            <a:off x="887413" y="4714875"/>
            <a:ext cx="4887912" cy="4467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de-DE" altLang="de-DE" dirty="0">
                <a:ea typeface="ＭＳ Ｐゴシック" panose="020B0600070205080204" pitchFamily="34" charset="-128"/>
              </a:rPr>
              <a:t>B</a:t>
            </a:r>
          </a:p>
        </p:txBody>
      </p:sp>
    </p:spTree>
    <p:extLst>
      <p:ext uri="{BB962C8B-B14F-4D97-AF65-F5344CB8AC3E}">
        <p14:creationId xmlns:p14="http://schemas.microsoft.com/office/powerpoint/2010/main" val="269759102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a:extLst>
              <a:ext uri="{FF2B5EF4-FFF2-40B4-BE49-F238E27FC236}">
                <a16:creationId xmlns:a16="http://schemas.microsoft.com/office/drawing/2014/main" xmlns="" id="{190215EB-D8B8-4F82-88F7-08BB6A007E03}"/>
              </a:ext>
            </a:extLst>
          </p:cNvPr>
          <p:cNvSpPr>
            <a:spLocks noGrp="1" noRot="1" noChangeAspect="1" noChangeArrowheads="1" noTextEdit="1"/>
          </p:cNvSpPr>
          <p:nvPr>
            <p:ph type="sldImg"/>
          </p:nvPr>
        </p:nvSpPr>
        <p:spPr>
          <a:xfrm>
            <a:off x="850900" y="744538"/>
            <a:ext cx="4962525" cy="3721100"/>
          </a:xfrm>
          <a:ln/>
        </p:spPr>
      </p:sp>
      <p:sp>
        <p:nvSpPr>
          <p:cNvPr id="38915" name="Rectangle 3">
            <a:extLst>
              <a:ext uri="{FF2B5EF4-FFF2-40B4-BE49-F238E27FC236}">
                <a16:creationId xmlns:a16="http://schemas.microsoft.com/office/drawing/2014/main" xmlns="" id="{D77F4947-70C9-49DD-85B4-211047B5FEC7}"/>
              </a:ext>
            </a:extLst>
          </p:cNvPr>
          <p:cNvSpPr>
            <a:spLocks noGrp="1" noChangeArrowheads="1"/>
          </p:cNvSpPr>
          <p:nvPr>
            <p:ph type="body" idx="1"/>
          </p:nvPr>
        </p:nvSpPr>
        <p:spPr>
          <a:xfrm>
            <a:off x="887413" y="4714875"/>
            <a:ext cx="4887912" cy="4467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de-DE" altLang="de-DE" dirty="0">
                <a:ea typeface="ＭＳ Ｐゴシック" panose="020B0600070205080204" pitchFamily="34" charset="-128"/>
              </a:rPr>
              <a:t>B</a:t>
            </a:r>
          </a:p>
        </p:txBody>
      </p:sp>
    </p:spTree>
    <p:extLst>
      <p:ext uri="{BB962C8B-B14F-4D97-AF65-F5344CB8AC3E}">
        <p14:creationId xmlns:p14="http://schemas.microsoft.com/office/powerpoint/2010/main" val="348815939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850900" y="744538"/>
            <a:ext cx="4962525" cy="3722687"/>
          </a:xfrm>
        </p:spPr>
      </p:sp>
      <p:sp>
        <p:nvSpPr>
          <p:cNvPr id="3" name="Notizenplatzhalter 2"/>
          <p:cNvSpPr>
            <a:spLocks noGrp="1"/>
          </p:cNvSpPr>
          <p:nvPr>
            <p:ph type="body" idx="1"/>
          </p:nvPr>
        </p:nvSpPr>
        <p:spPr/>
        <p:txBody>
          <a:bodyPr/>
          <a:lstStyle/>
          <a:p>
            <a:r>
              <a:rPr lang="de-DE" dirty="0"/>
              <a:t>D</a:t>
            </a:r>
          </a:p>
        </p:txBody>
      </p:sp>
      <p:sp>
        <p:nvSpPr>
          <p:cNvPr id="4" name="Foliennummernplatzhalter 3"/>
          <p:cNvSpPr>
            <a:spLocks noGrp="1"/>
          </p:cNvSpPr>
          <p:nvPr>
            <p:ph type="sldNum" sz="quarter" idx="10"/>
          </p:nvPr>
        </p:nvSpPr>
        <p:spPr/>
        <p:txBody>
          <a:bodyPr/>
          <a:lstStyle/>
          <a:p>
            <a:fld id="{4EE911DA-78A2-4FFE-A39E-977D557C1823}" type="slidenum">
              <a:rPr lang="de-DE" altLang="de-DE" smtClean="0"/>
              <a:pPr/>
              <a:t>26</a:t>
            </a:fld>
            <a:endParaRPr lang="de-DE" altLang="de-DE"/>
          </a:p>
        </p:txBody>
      </p:sp>
    </p:spTree>
    <p:extLst>
      <p:ext uri="{BB962C8B-B14F-4D97-AF65-F5344CB8AC3E}">
        <p14:creationId xmlns:p14="http://schemas.microsoft.com/office/powerpoint/2010/main" val="78967961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850900" y="744538"/>
            <a:ext cx="4962525" cy="3722687"/>
          </a:xfrm>
        </p:spPr>
      </p:sp>
      <p:sp>
        <p:nvSpPr>
          <p:cNvPr id="3" name="Notizenplatzhalter 2"/>
          <p:cNvSpPr>
            <a:spLocks noGrp="1"/>
          </p:cNvSpPr>
          <p:nvPr>
            <p:ph type="body" idx="1"/>
          </p:nvPr>
        </p:nvSpPr>
        <p:spPr/>
        <p:txBody>
          <a:bodyPr/>
          <a:lstStyle/>
          <a:p>
            <a:r>
              <a:rPr lang="de-DE" dirty="0"/>
              <a:t>B</a:t>
            </a:r>
          </a:p>
        </p:txBody>
      </p:sp>
      <p:sp>
        <p:nvSpPr>
          <p:cNvPr id="4" name="Foliennummernplatzhalter 3"/>
          <p:cNvSpPr>
            <a:spLocks noGrp="1"/>
          </p:cNvSpPr>
          <p:nvPr>
            <p:ph type="sldNum" sz="quarter" idx="10"/>
          </p:nvPr>
        </p:nvSpPr>
        <p:spPr/>
        <p:txBody>
          <a:bodyPr/>
          <a:lstStyle/>
          <a:p>
            <a:fld id="{4EE911DA-78A2-4FFE-A39E-977D557C1823}" type="slidenum">
              <a:rPr lang="de-DE" altLang="de-DE" smtClean="0"/>
              <a:pPr/>
              <a:t>27</a:t>
            </a:fld>
            <a:endParaRPr lang="de-DE" altLang="de-DE"/>
          </a:p>
        </p:txBody>
      </p:sp>
    </p:spTree>
    <p:extLst>
      <p:ext uri="{BB962C8B-B14F-4D97-AF65-F5344CB8AC3E}">
        <p14:creationId xmlns:p14="http://schemas.microsoft.com/office/powerpoint/2010/main" val="419459655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850900" y="744538"/>
            <a:ext cx="4962525" cy="3722687"/>
          </a:xfrm>
        </p:spPr>
      </p:sp>
      <p:sp>
        <p:nvSpPr>
          <p:cNvPr id="3" name="Notizenplatzhalter 2"/>
          <p:cNvSpPr>
            <a:spLocks noGrp="1"/>
          </p:cNvSpPr>
          <p:nvPr>
            <p:ph type="body" idx="1"/>
          </p:nvPr>
        </p:nvSpPr>
        <p:spPr/>
        <p:txBody>
          <a:bodyPr/>
          <a:lstStyle/>
          <a:p>
            <a:r>
              <a:rPr lang="de-DE" dirty="0"/>
              <a:t>D</a:t>
            </a:r>
          </a:p>
        </p:txBody>
      </p:sp>
      <p:sp>
        <p:nvSpPr>
          <p:cNvPr id="4" name="Foliennummernplatzhalter 3"/>
          <p:cNvSpPr>
            <a:spLocks noGrp="1"/>
          </p:cNvSpPr>
          <p:nvPr>
            <p:ph type="sldNum" sz="quarter" idx="10"/>
          </p:nvPr>
        </p:nvSpPr>
        <p:spPr/>
        <p:txBody>
          <a:bodyPr/>
          <a:lstStyle/>
          <a:p>
            <a:fld id="{4EE911DA-78A2-4FFE-A39E-977D557C1823}" type="slidenum">
              <a:rPr lang="de-DE" altLang="de-DE" smtClean="0"/>
              <a:pPr/>
              <a:t>32</a:t>
            </a:fld>
            <a:endParaRPr lang="de-DE" altLang="de-DE"/>
          </a:p>
        </p:txBody>
      </p:sp>
    </p:spTree>
    <p:extLst>
      <p:ext uri="{BB962C8B-B14F-4D97-AF65-F5344CB8AC3E}">
        <p14:creationId xmlns:p14="http://schemas.microsoft.com/office/powerpoint/2010/main" val="253603341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a:extLst>
              <a:ext uri="{FF2B5EF4-FFF2-40B4-BE49-F238E27FC236}">
                <a16:creationId xmlns:a16="http://schemas.microsoft.com/office/drawing/2014/main" xmlns="" id="{BB2013A6-9803-450A-A594-2CDDB96BDA66}"/>
              </a:ext>
            </a:extLst>
          </p:cNvPr>
          <p:cNvSpPr>
            <a:spLocks noGrp="1" noRot="1" noChangeAspect="1" noChangeArrowheads="1" noTextEdit="1"/>
          </p:cNvSpPr>
          <p:nvPr>
            <p:ph type="sldImg"/>
          </p:nvPr>
        </p:nvSpPr>
        <p:spPr>
          <a:xfrm>
            <a:off x="850900" y="744538"/>
            <a:ext cx="4962525" cy="3721100"/>
          </a:xfrm>
          <a:ln/>
        </p:spPr>
      </p:sp>
      <p:sp>
        <p:nvSpPr>
          <p:cNvPr id="30723" name="Rectangle 3">
            <a:extLst>
              <a:ext uri="{FF2B5EF4-FFF2-40B4-BE49-F238E27FC236}">
                <a16:creationId xmlns:a16="http://schemas.microsoft.com/office/drawing/2014/main" xmlns="" id="{2C1DE2C8-A80B-4642-BB0A-1A76503924C9}"/>
              </a:ext>
            </a:extLst>
          </p:cNvPr>
          <p:cNvSpPr>
            <a:spLocks noGrp="1" noChangeArrowheads="1"/>
          </p:cNvSpPr>
          <p:nvPr>
            <p:ph type="body" idx="1"/>
          </p:nvPr>
        </p:nvSpPr>
        <p:spPr>
          <a:xfrm>
            <a:off x="887413" y="4714875"/>
            <a:ext cx="4887912" cy="4467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de-DE" altLang="de-DE" dirty="0">
                <a:ea typeface="ＭＳ Ｐゴシック" panose="020B0600070205080204" pitchFamily="34" charset="-128"/>
              </a:rPr>
              <a:t>D</a:t>
            </a:r>
          </a:p>
        </p:txBody>
      </p:sp>
    </p:spTree>
    <p:extLst>
      <p:ext uri="{BB962C8B-B14F-4D97-AF65-F5344CB8AC3E}">
        <p14:creationId xmlns:p14="http://schemas.microsoft.com/office/powerpoint/2010/main" val="50757499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850900" y="744538"/>
            <a:ext cx="4962525" cy="3722687"/>
          </a:xfrm>
        </p:spPr>
      </p:sp>
      <p:sp>
        <p:nvSpPr>
          <p:cNvPr id="3" name="Notizenplatzhalter 2"/>
          <p:cNvSpPr>
            <a:spLocks noGrp="1"/>
          </p:cNvSpPr>
          <p:nvPr>
            <p:ph type="body" idx="1"/>
          </p:nvPr>
        </p:nvSpPr>
        <p:spPr/>
        <p:txBody>
          <a:bodyPr/>
          <a:lstStyle/>
          <a:p>
            <a:r>
              <a:rPr lang="de-DE" dirty="0"/>
              <a:t>D</a:t>
            </a:r>
          </a:p>
        </p:txBody>
      </p:sp>
      <p:sp>
        <p:nvSpPr>
          <p:cNvPr id="4" name="Foliennummernplatzhalter 3"/>
          <p:cNvSpPr>
            <a:spLocks noGrp="1"/>
          </p:cNvSpPr>
          <p:nvPr>
            <p:ph type="sldNum" sz="quarter" idx="10"/>
          </p:nvPr>
        </p:nvSpPr>
        <p:spPr/>
        <p:txBody>
          <a:bodyPr/>
          <a:lstStyle/>
          <a:p>
            <a:fld id="{4EE911DA-78A2-4FFE-A39E-977D557C1823}" type="slidenum">
              <a:rPr lang="de-DE" altLang="de-DE" smtClean="0"/>
              <a:pPr/>
              <a:t>34</a:t>
            </a:fld>
            <a:endParaRPr lang="de-DE" altLang="de-DE"/>
          </a:p>
        </p:txBody>
      </p:sp>
    </p:spTree>
    <p:extLst>
      <p:ext uri="{BB962C8B-B14F-4D97-AF65-F5344CB8AC3E}">
        <p14:creationId xmlns:p14="http://schemas.microsoft.com/office/powerpoint/2010/main" val="346140541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850900" y="744538"/>
            <a:ext cx="4962525" cy="3722687"/>
          </a:xfrm>
        </p:spPr>
      </p:sp>
      <p:sp>
        <p:nvSpPr>
          <p:cNvPr id="3" name="Notizenplatzhalter 2"/>
          <p:cNvSpPr>
            <a:spLocks noGrp="1"/>
          </p:cNvSpPr>
          <p:nvPr>
            <p:ph type="body" idx="1"/>
          </p:nvPr>
        </p:nvSpPr>
        <p:spPr/>
        <p:txBody>
          <a:bodyPr/>
          <a:lstStyle/>
          <a:p>
            <a:r>
              <a:rPr lang="de-DE" dirty="0"/>
              <a:t>D</a:t>
            </a:r>
          </a:p>
        </p:txBody>
      </p:sp>
      <p:sp>
        <p:nvSpPr>
          <p:cNvPr id="4" name="Foliennummernplatzhalter 3"/>
          <p:cNvSpPr>
            <a:spLocks noGrp="1"/>
          </p:cNvSpPr>
          <p:nvPr>
            <p:ph type="sldNum" sz="quarter" idx="10"/>
          </p:nvPr>
        </p:nvSpPr>
        <p:spPr/>
        <p:txBody>
          <a:bodyPr/>
          <a:lstStyle/>
          <a:p>
            <a:fld id="{4EE911DA-78A2-4FFE-A39E-977D557C1823}" type="slidenum">
              <a:rPr lang="de-DE" altLang="de-DE" smtClean="0"/>
              <a:pPr/>
              <a:t>3</a:t>
            </a:fld>
            <a:endParaRPr lang="de-DE" altLang="de-DE" dirty="0"/>
          </a:p>
        </p:txBody>
      </p:sp>
    </p:spTree>
    <p:extLst>
      <p:ext uri="{BB962C8B-B14F-4D97-AF65-F5344CB8AC3E}">
        <p14:creationId xmlns:p14="http://schemas.microsoft.com/office/powerpoint/2010/main" val="22477378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850900" y="744538"/>
            <a:ext cx="4962525" cy="3722687"/>
          </a:xfrm>
        </p:spPr>
      </p:sp>
      <p:sp>
        <p:nvSpPr>
          <p:cNvPr id="3" name="Notizenplatzhalter 2"/>
          <p:cNvSpPr>
            <a:spLocks noGrp="1"/>
          </p:cNvSpPr>
          <p:nvPr>
            <p:ph type="body" idx="1"/>
          </p:nvPr>
        </p:nvSpPr>
        <p:spPr/>
        <p:txBody>
          <a:bodyPr/>
          <a:lstStyle/>
          <a:p>
            <a:r>
              <a:rPr lang="de-DE" dirty="0"/>
              <a:t>D</a:t>
            </a:r>
          </a:p>
        </p:txBody>
      </p:sp>
      <p:sp>
        <p:nvSpPr>
          <p:cNvPr id="4" name="Foliennummernplatzhalter 3"/>
          <p:cNvSpPr>
            <a:spLocks noGrp="1"/>
          </p:cNvSpPr>
          <p:nvPr>
            <p:ph type="sldNum" sz="quarter" idx="10"/>
          </p:nvPr>
        </p:nvSpPr>
        <p:spPr/>
        <p:txBody>
          <a:bodyPr/>
          <a:lstStyle/>
          <a:p>
            <a:fld id="{4EE911DA-78A2-4FFE-A39E-977D557C1823}" type="slidenum">
              <a:rPr lang="de-DE" altLang="de-DE" smtClean="0"/>
              <a:pPr/>
              <a:t>5</a:t>
            </a:fld>
            <a:endParaRPr lang="de-DE" altLang="de-DE" dirty="0"/>
          </a:p>
        </p:txBody>
      </p:sp>
    </p:spTree>
    <p:extLst>
      <p:ext uri="{BB962C8B-B14F-4D97-AF65-F5344CB8AC3E}">
        <p14:creationId xmlns:p14="http://schemas.microsoft.com/office/powerpoint/2010/main" val="10078040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850900" y="744538"/>
            <a:ext cx="4962525" cy="3722687"/>
          </a:xfrm>
        </p:spPr>
      </p:sp>
      <p:sp>
        <p:nvSpPr>
          <p:cNvPr id="3" name="Notizenplatzhalter 2"/>
          <p:cNvSpPr>
            <a:spLocks noGrp="1"/>
          </p:cNvSpPr>
          <p:nvPr>
            <p:ph type="body" idx="1"/>
          </p:nvPr>
        </p:nvSpPr>
        <p:spPr/>
        <p:txBody>
          <a:bodyPr/>
          <a:lstStyle/>
          <a:p>
            <a:r>
              <a:rPr lang="de-DE" dirty="0"/>
              <a:t>B</a:t>
            </a:r>
          </a:p>
        </p:txBody>
      </p:sp>
      <p:sp>
        <p:nvSpPr>
          <p:cNvPr id="4" name="Foliennummernplatzhalter 3"/>
          <p:cNvSpPr>
            <a:spLocks noGrp="1"/>
          </p:cNvSpPr>
          <p:nvPr>
            <p:ph type="sldNum" sz="quarter" idx="10"/>
          </p:nvPr>
        </p:nvSpPr>
        <p:spPr/>
        <p:txBody>
          <a:bodyPr/>
          <a:lstStyle/>
          <a:p>
            <a:fld id="{4EE911DA-78A2-4FFE-A39E-977D557C1823}" type="slidenum">
              <a:rPr lang="de-DE" altLang="de-DE" smtClean="0"/>
              <a:pPr/>
              <a:t>6</a:t>
            </a:fld>
            <a:endParaRPr lang="de-DE" altLang="de-DE" dirty="0"/>
          </a:p>
        </p:txBody>
      </p:sp>
    </p:spTree>
    <p:extLst>
      <p:ext uri="{BB962C8B-B14F-4D97-AF65-F5344CB8AC3E}">
        <p14:creationId xmlns:p14="http://schemas.microsoft.com/office/powerpoint/2010/main" val="108399927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850900" y="744538"/>
            <a:ext cx="4962525" cy="3722687"/>
          </a:xfrm>
        </p:spPr>
      </p:sp>
      <p:sp>
        <p:nvSpPr>
          <p:cNvPr id="3" name="Notizenplatzhalter 2"/>
          <p:cNvSpPr>
            <a:spLocks noGrp="1"/>
          </p:cNvSpPr>
          <p:nvPr>
            <p:ph type="body" idx="1"/>
          </p:nvPr>
        </p:nvSpPr>
        <p:spPr/>
        <p:txBody>
          <a:bodyPr/>
          <a:lstStyle/>
          <a:p>
            <a:r>
              <a:rPr lang="de-DE" dirty="0"/>
              <a:t>D</a:t>
            </a:r>
          </a:p>
        </p:txBody>
      </p:sp>
      <p:sp>
        <p:nvSpPr>
          <p:cNvPr id="4" name="Foliennummernplatzhalter 3"/>
          <p:cNvSpPr>
            <a:spLocks noGrp="1"/>
          </p:cNvSpPr>
          <p:nvPr>
            <p:ph type="sldNum" sz="quarter" idx="10"/>
          </p:nvPr>
        </p:nvSpPr>
        <p:spPr/>
        <p:txBody>
          <a:bodyPr/>
          <a:lstStyle/>
          <a:p>
            <a:fld id="{4EE911DA-78A2-4FFE-A39E-977D557C1823}" type="slidenum">
              <a:rPr lang="de-DE" altLang="de-DE" smtClean="0"/>
              <a:pPr/>
              <a:t>7</a:t>
            </a:fld>
            <a:endParaRPr lang="de-DE" altLang="de-DE"/>
          </a:p>
        </p:txBody>
      </p:sp>
    </p:spTree>
    <p:extLst>
      <p:ext uri="{BB962C8B-B14F-4D97-AF65-F5344CB8AC3E}">
        <p14:creationId xmlns:p14="http://schemas.microsoft.com/office/powerpoint/2010/main" val="392935680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850900" y="744538"/>
            <a:ext cx="4962525" cy="3722687"/>
          </a:xfrm>
        </p:spPr>
      </p:sp>
      <p:sp>
        <p:nvSpPr>
          <p:cNvPr id="3" name="Notizenplatzhalter 2"/>
          <p:cNvSpPr>
            <a:spLocks noGrp="1"/>
          </p:cNvSpPr>
          <p:nvPr>
            <p:ph type="body" idx="1"/>
          </p:nvPr>
        </p:nvSpPr>
        <p:spPr/>
        <p:txBody>
          <a:bodyPr/>
          <a:lstStyle/>
          <a:p>
            <a:r>
              <a:rPr lang="de-DE" dirty="0"/>
              <a:t>D</a:t>
            </a:r>
          </a:p>
        </p:txBody>
      </p:sp>
      <p:sp>
        <p:nvSpPr>
          <p:cNvPr id="4" name="Foliennummernplatzhalter 3"/>
          <p:cNvSpPr>
            <a:spLocks noGrp="1"/>
          </p:cNvSpPr>
          <p:nvPr>
            <p:ph type="sldNum" sz="quarter" idx="10"/>
          </p:nvPr>
        </p:nvSpPr>
        <p:spPr/>
        <p:txBody>
          <a:bodyPr/>
          <a:lstStyle/>
          <a:p>
            <a:fld id="{4EE911DA-78A2-4FFE-A39E-977D557C1823}" type="slidenum">
              <a:rPr lang="de-DE" altLang="de-DE" smtClean="0"/>
              <a:pPr/>
              <a:t>8</a:t>
            </a:fld>
            <a:endParaRPr lang="de-DE" altLang="de-DE"/>
          </a:p>
        </p:txBody>
      </p:sp>
    </p:spTree>
    <p:extLst>
      <p:ext uri="{BB962C8B-B14F-4D97-AF65-F5344CB8AC3E}">
        <p14:creationId xmlns:p14="http://schemas.microsoft.com/office/powerpoint/2010/main" val="263654606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850900" y="744538"/>
            <a:ext cx="4962525" cy="3722687"/>
          </a:xfrm>
        </p:spPr>
      </p:sp>
      <p:sp>
        <p:nvSpPr>
          <p:cNvPr id="3" name="Notizenplatzhalter 2"/>
          <p:cNvSpPr>
            <a:spLocks noGrp="1"/>
          </p:cNvSpPr>
          <p:nvPr>
            <p:ph type="body" idx="1"/>
          </p:nvPr>
        </p:nvSpPr>
        <p:spPr/>
        <p:txBody>
          <a:bodyPr/>
          <a:lstStyle/>
          <a:p>
            <a:r>
              <a:rPr lang="de-DE" dirty="0"/>
              <a:t>D</a:t>
            </a:r>
          </a:p>
        </p:txBody>
      </p:sp>
      <p:sp>
        <p:nvSpPr>
          <p:cNvPr id="4" name="Foliennummernplatzhalter 3"/>
          <p:cNvSpPr>
            <a:spLocks noGrp="1"/>
          </p:cNvSpPr>
          <p:nvPr>
            <p:ph type="sldNum" sz="quarter" idx="10"/>
          </p:nvPr>
        </p:nvSpPr>
        <p:spPr/>
        <p:txBody>
          <a:bodyPr/>
          <a:lstStyle/>
          <a:p>
            <a:fld id="{4EE911DA-78A2-4FFE-A39E-977D557C1823}" type="slidenum">
              <a:rPr lang="de-DE" altLang="de-DE" smtClean="0"/>
              <a:pPr/>
              <a:t>9</a:t>
            </a:fld>
            <a:endParaRPr lang="de-DE" altLang="de-DE"/>
          </a:p>
        </p:txBody>
      </p:sp>
    </p:spTree>
    <p:extLst>
      <p:ext uri="{BB962C8B-B14F-4D97-AF65-F5344CB8AC3E}">
        <p14:creationId xmlns:p14="http://schemas.microsoft.com/office/powerpoint/2010/main" val="209377421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850900" y="744538"/>
            <a:ext cx="4962525" cy="3722687"/>
          </a:xfrm>
        </p:spPr>
      </p:sp>
      <p:sp>
        <p:nvSpPr>
          <p:cNvPr id="3" name="Notizenplatzhalter 2"/>
          <p:cNvSpPr>
            <a:spLocks noGrp="1"/>
          </p:cNvSpPr>
          <p:nvPr>
            <p:ph type="body" idx="1"/>
          </p:nvPr>
        </p:nvSpPr>
        <p:spPr/>
        <p:txBody>
          <a:bodyPr/>
          <a:lstStyle/>
          <a:p>
            <a:r>
              <a:rPr lang="de-DE" dirty="0"/>
              <a:t>D</a:t>
            </a:r>
          </a:p>
        </p:txBody>
      </p:sp>
      <p:sp>
        <p:nvSpPr>
          <p:cNvPr id="4" name="Foliennummernplatzhalter 3"/>
          <p:cNvSpPr>
            <a:spLocks noGrp="1"/>
          </p:cNvSpPr>
          <p:nvPr>
            <p:ph type="sldNum" sz="quarter" idx="10"/>
          </p:nvPr>
        </p:nvSpPr>
        <p:spPr/>
        <p:txBody>
          <a:bodyPr/>
          <a:lstStyle/>
          <a:p>
            <a:fld id="{4EE911DA-78A2-4FFE-A39E-977D557C1823}" type="slidenum">
              <a:rPr lang="de-DE" altLang="de-DE" smtClean="0"/>
              <a:pPr/>
              <a:t>12</a:t>
            </a:fld>
            <a:endParaRPr lang="de-DE" altLang="de-DE"/>
          </a:p>
        </p:txBody>
      </p:sp>
    </p:spTree>
    <p:extLst>
      <p:ext uri="{BB962C8B-B14F-4D97-AF65-F5344CB8AC3E}">
        <p14:creationId xmlns:p14="http://schemas.microsoft.com/office/powerpoint/2010/main" val="394658449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415" y="1765691"/>
            <a:ext cx="7773171" cy="1360888"/>
          </a:xfrm>
          <a:prstGeom prst="rect">
            <a:avLst/>
          </a:prstGeom>
        </p:spPr>
        <p:txBody>
          <a:bodyPr vert="horz" lIns="76389" tIns="38194" rIns="76389" bIns="38194"/>
          <a:lstStyle>
            <a:lvl1pPr algn="r">
              <a:defRPr sz="3800" cap="none">
                <a:solidFill>
                  <a:srgbClr val="00376C"/>
                </a:solidFill>
              </a:defRPr>
            </a:lvl1pPr>
          </a:lstStyle>
          <a:p>
            <a:r>
              <a:rPr lang="de-DE"/>
              <a:t>Mastertitelformat bearbeiten</a:t>
            </a:r>
            <a:endParaRPr lang="de-DE" dirty="0"/>
          </a:p>
        </p:txBody>
      </p:sp>
      <p:sp>
        <p:nvSpPr>
          <p:cNvPr id="3" name="Untertitel 2"/>
          <p:cNvSpPr>
            <a:spLocks noGrp="1"/>
          </p:cNvSpPr>
          <p:nvPr>
            <p:ph type="subTitle" idx="1"/>
          </p:nvPr>
        </p:nvSpPr>
        <p:spPr>
          <a:xfrm>
            <a:off x="1314518" y="3429000"/>
            <a:ext cx="7127481" cy="1753090"/>
          </a:xfrm>
        </p:spPr>
        <p:txBody>
          <a:bodyPr/>
          <a:lstStyle>
            <a:lvl1pPr marL="0" indent="0" algn="r">
              <a:buNone/>
              <a:defRPr>
                <a:solidFill>
                  <a:srgbClr val="800000"/>
                </a:solidFill>
              </a:defRPr>
            </a:lvl1pPr>
            <a:lvl2pPr marL="381945" indent="0" algn="ctr">
              <a:buNone/>
              <a:defRPr/>
            </a:lvl2pPr>
            <a:lvl3pPr marL="763890" indent="0" algn="ctr">
              <a:buNone/>
              <a:defRPr/>
            </a:lvl3pPr>
            <a:lvl4pPr marL="1145835" indent="0" algn="ctr">
              <a:buNone/>
              <a:defRPr/>
            </a:lvl4pPr>
            <a:lvl5pPr marL="1527780" indent="0" algn="ctr">
              <a:buNone/>
              <a:defRPr/>
            </a:lvl5pPr>
            <a:lvl6pPr marL="1909724" indent="0" algn="ctr">
              <a:buNone/>
              <a:defRPr/>
            </a:lvl6pPr>
            <a:lvl7pPr marL="2291669" indent="0" algn="ctr">
              <a:buNone/>
              <a:defRPr/>
            </a:lvl7pPr>
            <a:lvl8pPr marL="2673614" indent="0" algn="ctr">
              <a:buNone/>
              <a:defRPr/>
            </a:lvl8pPr>
            <a:lvl9pPr marL="3055559" indent="0" algn="ctr">
              <a:buNone/>
              <a:defRPr/>
            </a:lvl9pPr>
          </a:lstStyle>
          <a:p>
            <a:r>
              <a:rPr lang="de-DE" dirty="0"/>
              <a:t>Master-Untertitelformat bearbeiten</a:t>
            </a:r>
          </a:p>
        </p:txBody>
      </p:sp>
    </p:spTree>
    <p:extLst>
      <p:ext uri="{BB962C8B-B14F-4D97-AF65-F5344CB8AC3E}">
        <p14:creationId xmlns:p14="http://schemas.microsoft.com/office/powerpoint/2010/main" val="1407637088"/>
      </p:ext>
    </p:extLst>
  </p:cSld>
  <p:clrMapOvr>
    <a:masterClrMapping/>
  </p:clrMapOvr>
  <p:transition advClick="0" advTm="12000"/>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Benutzerdefiniertes Layout">
    <p:spTree>
      <p:nvGrpSpPr>
        <p:cNvPr id="1" name=""/>
        <p:cNvGrpSpPr/>
        <p:nvPr/>
      </p:nvGrpSpPr>
      <p:grpSpPr>
        <a:xfrm>
          <a:off x="0" y="0"/>
          <a:ext cx="0" cy="0"/>
          <a:chOff x="0" y="0"/>
          <a:chExt cx="0" cy="0"/>
        </a:xfrm>
      </p:grpSpPr>
      <p:sp>
        <p:nvSpPr>
          <p:cNvPr id="6" name="Titel 1"/>
          <p:cNvSpPr>
            <a:spLocks noGrp="1"/>
          </p:cNvSpPr>
          <p:nvPr>
            <p:ph type="title"/>
          </p:nvPr>
        </p:nvSpPr>
        <p:spPr>
          <a:xfrm>
            <a:off x="457734" y="480407"/>
            <a:ext cx="8228533" cy="785977"/>
          </a:xfrm>
          <a:prstGeom prst="rect">
            <a:avLst/>
          </a:prstGeom>
        </p:spPr>
        <p:txBody>
          <a:bodyPr vert="horz" lIns="76389" tIns="38194" rIns="76389" bIns="38194"/>
          <a:lstStyle>
            <a:lvl1pPr algn="l">
              <a:defRPr sz="2100" b="1" cap="none">
                <a:solidFill>
                  <a:srgbClr val="00376C"/>
                </a:solidFill>
              </a:defRPr>
            </a:lvl1pPr>
          </a:lstStyle>
          <a:p>
            <a:r>
              <a:rPr lang="de-DE"/>
              <a:t>Mastertitelformat bearbeiten</a:t>
            </a:r>
            <a:endParaRPr lang="de-DE" dirty="0"/>
          </a:p>
        </p:txBody>
      </p:sp>
      <p:sp>
        <p:nvSpPr>
          <p:cNvPr id="7" name="Inhaltsplatzhalter 2"/>
          <p:cNvSpPr>
            <a:spLocks noGrp="1"/>
          </p:cNvSpPr>
          <p:nvPr>
            <p:ph idx="1"/>
          </p:nvPr>
        </p:nvSpPr>
        <p:spPr>
          <a:xfrm>
            <a:off x="457734" y="1598731"/>
            <a:ext cx="8228533" cy="4526847"/>
          </a:xfrm>
        </p:spPr>
        <p:txBody>
          <a:bodyPr/>
          <a:lstStyle>
            <a:lvl1pPr>
              <a:buFontTx/>
              <a:buNone/>
              <a:defRPr sz="2100">
                <a:solidFill>
                  <a:srgbClr val="00376C"/>
                </a:solidFill>
              </a:defRPr>
            </a:lvl1pPr>
            <a:lvl2pPr>
              <a:buFontTx/>
              <a:buNone/>
              <a:defRPr sz="1700">
                <a:solidFill>
                  <a:srgbClr val="00376C"/>
                </a:solidFill>
              </a:defRPr>
            </a:lvl2pPr>
            <a:lvl3pPr>
              <a:buFontTx/>
              <a:buNone/>
              <a:defRPr sz="1700">
                <a:solidFill>
                  <a:srgbClr val="00376C"/>
                </a:solidFill>
              </a:defRPr>
            </a:lvl3pPr>
            <a:lvl4pPr>
              <a:buFontTx/>
              <a:buNone/>
              <a:defRPr sz="1700">
                <a:solidFill>
                  <a:srgbClr val="00376C"/>
                </a:solidFill>
              </a:defRPr>
            </a:lvl4pPr>
            <a:lvl5pPr>
              <a:buFontTx/>
              <a:buNone/>
              <a:defRPr sz="1700">
                <a:solidFill>
                  <a:srgbClr val="00376C"/>
                </a:solidFill>
              </a:defRPr>
            </a:lvl5pPr>
          </a:lstStyle>
          <a:p>
            <a:pPr lvl="0"/>
            <a:r>
              <a:rPr lang="de-DE"/>
              <a:t>Mastertextformat bearbeiten</a:t>
            </a:r>
          </a:p>
        </p:txBody>
      </p:sp>
    </p:spTree>
    <p:extLst>
      <p:ext uri="{BB962C8B-B14F-4D97-AF65-F5344CB8AC3E}">
        <p14:creationId xmlns:p14="http://schemas.microsoft.com/office/powerpoint/2010/main" val="946797968"/>
      </p:ext>
    </p:extLst>
  </p:cSld>
  <p:clrMapOvr>
    <a:masterClrMapping/>
  </p:clrMapOvr>
  <p:transition advClick="0" advTm="12000"/>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Benutzerdefiniertes Layout">
    <p:spTree>
      <p:nvGrpSpPr>
        <p:cNvPr id="1" name=""/>
        <p:cNvGrpSpPr/>
        <p:nvPr/>
      </p:nvGrpSpPr>
      <p:grpSpPr>
        <a:xfrm>
          <a:off x="0" y="0"/>
          <a:ext cx="0" cy="0"/>
          <a:chOff x="0" y="0"/>
          <a:chExt cx="0" cy="0"/>
        </a:xfrm>
      </p:grpSpPr>
      <p:sp>
        <p:nvSpPr>
          <p:cNvPr id="7" name="Inhaltsplatzhalter 2"/>
          <p:cNvSpPr>
            <a:spLocks noGrp="1"/>
          </p:cNvSpPr>
          <p:nvPr>
            <p:ph idx="1"/>
          </p:nvPr>
        </p:nvSpPr>
        <p:spPr>
          <a:xfrm>
            <a:off x="457734" y="1598731"/>
            <a:ext cx="8228533" cy="4526847"/>
          </a:xfrm>
        </p:spPr>
        <p:txBody>
          <a:bodyPr/>
          <a:lstStyle>
            <a:lvl1pPr>
              <a:buFontTx/>
              <a:buNone/>
              <a:defRPr sz="2100">
                <a:solidFill>
                  <a:srgbClr val="00376C"/>
                </a:solidFill>
              </a:defRPr>
            </a:lvl1pPr>
            <a:lvl2pPr>
              <a:defRPr sz="1700">
                <a:solidFill>
                  <a:srgbClr val="00376C"/>
                </a:solidFill>
              </a:defRPr>
            </a:lvl2pPr>
            <a:lvl3pPr>
              <a:defRPr sz="1700">
                <a:solidFill>
                  <a:srgbClr val="00376C"/>
                </a:solidFill>
              </a:defRPr>
            </a:lvl3pPr>
            <a:lvl4pPr>
              <a:defRPr sz="1700">
                <a:solidFill>
                  <a:srgbClr val="00376C"/>
                </a:solidFill>
              </a:defRPr>
            </a:lvl4pPr>
            <a:lvl5pPr>
              <a:defRPr sz="1700">
                <a:solidFill>
                  <a:srgbClr val="00376C"/>
                </a:solidFill>
              </a:defRPr>
            </a:lvl5pPr>
          </a:lstStyle>
          <a:p>
            <a:pPr lvl="0"/>
            <a:r>
              <a:rPr lang="de-DE"/>
              <a:t>Mastertextformat bearbeiten</a:t>
            </a:r>
          </a:p>
        </p:txBody>
      </p:sp>
    </p:spTree>
    <p:extLst>
      <p:ext uri="{BB962C8B-B14F-4D97-AF65-F5344CB8AC3E}">
        <p14:creationId xmlns:p14="http://schemas.microsoft.com/office/powerpoint/2010/main" val="2518802057"/>
      </p:ext>
    </p:extLst>
  </p:cSld>
  <p:clrMapOvr>
    <a:masterClrMapping/>
  </p:clrMapOvr>
  <p:transition advClick="0" advTm="12000"/>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a:xfrm>
            <a:off x="457734" y="480407"/>
            <a:ext cx="8228533" cy="785977"/>
          </a:xfrm>
          <a:prstGeom prst="rect">
            <a:avLst/>
          </a:prstGeom>
        </p:spPr>
        <p:txBody>
          <a:bodyPr vert="horz" lIns="76389" tIns="38194" rIns="76389" bIns="38194"/>
          <a:lstStyle>
            <a:lvl1pPr algn="l">
              <a:defRPr sz="2100" b="1" cap="none">
                <a:solidFill>
                  <a:srgbClr val="00376C"/>
                </a:solidFill>
              </a:defRPr>
            </a:lvl1pPr>
          </a:lstStyle>
          <a:p>
            <a:r>
              <a:rPr lang="de-DE"/>
              <a:t>Mastertitelformat bearbeiten</a:t>
            </a:r>
            <a:endParaRPr lang="de-DE" dirty="0"/>
          </a:p>
        </p:txBody>
      </p:sp>
      <p:sp>
        <p:nvSpPr>
          <p:cNvPr id="3" name="Inhaltsplatzhalter 2"/>
          <p:cNvSpPr>
            <a:spLocks noGrp="1"/>
          </p:cNvSpPr>
          <p:nvPr>
            <p:ph idx="1"/>
          </p:nvPr>
        </p:nvSpPr>
        <p:spPr/>
        <p:txBody>
          <a:bodyPr/>
          <a:lstStyle>
            <a:lvl1pPr>
              <a:defRPr sz="2100">
                <a:solidFill>
                  <a:srgbClr val="00376C"/>
                </a:solidFill>
              </a:defRPr>
            </a:lvl1pPr>
            <a:lvl2pPr>
              <a:defRPr sz="1700">
                <a:solidFill>
                  <a:srgbClr val="00376C"/>
                </a:solidFill>
              </a:defRPr>
            </a:lvl2pPr>
            <a:lvl3pPr>
              <a:defRPr sz="1700">
                <a:solidFill>
                  <a:srgbClr val="00376C"/>
                </a:solidFill>
              </a:defRPr>
            </a:lvl3pPr>
            <a:lvl4pPr>
              <a:defRPr sz="1700">
                <a:solidFill>
                  <a:srgbClr val="00376C"/>
                </a:solidFill>
              </a:defRPr>
            </a:lvl4pPr>
            <a:lvl5pPr>
              <a:defRPr sz="1700">
                <a:solidFill>
                  <a:srgbClr val="00376C"/>
                </a:solidFill>
              </a:defRPr>
            </a:lvl5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DE" dirty="0"/>
          </a:p>
        </p:txBody>
      </p:sp>
    </p:spTree>
    <p:extLst>
      <p:ext uri="{BB962C8B-B14F-4D97-AF65-F5344CB8AC3E}">
        <p14:creationId xmlns:p14="http://schemas.microsoft.com/office/powerpoint/2010/main" val="3285679027"/>
      </p:ext>
    </p:extLst>
  </p:cSld>
  <p:clrMapOvr>
    <a:masterClrMapping/>
  </p:clrMapOvr>
  <p:transition advClick="0" advTm="12000"/>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Zwei Inhalte">
    <p:spTree>
      <p:nvGrpSpPr>
        <p:cNvPr id="1" name=""/>
        <p:cNvGrpSpPr/>
        <p:nvPr/>
      </p:nvGrpSpPr>
      <p:grpSpPr>
        <a:xfrm>
          <a:off x="0" y="0"/>
          <a:ext cx="0" cy="0"/>
          <a:chOff x="0" y="0"/>
          <a:chExt cx="0" cy="0"/>
        </a:xfrm>
      </p:grpSpPr>
      <p:sp>
        <p:nvSpPr>
          <p:cNvPr id="3" name="Inhaltsplatzhalter 2"/>
          <p:cNvSpPr>
            <a:spLocks noGrp="1"/>
          </p:cNvSpPr>
          <p:nvPr>
            <p:ph sz="half" idx="1"/>
          </p:nvPr>
        </p:nvSpPr>
        <p:spPr>
          <a:xfrm>
            <a:off x="457734" y="1598731"/>
            <a:ext cx="4056753" cy="4526847"/>
          </a:xfrm>
        </p:spPr>
        <p:txBody>
          <a:bodyPr/>
          <a:lstStyle>
            <a:lvl1pPr>
              <a:defRPr sz="1700"/>
            </a:lvl1pPr>
            <a:lvl2pPr>
              <a:defRPr sz="1700"/>
            </a:lvl2pPr>
            <a:lvl3pPr>
              <a:defRPr sz="1700"/>
            </a:lvl3pPr>
            <a:lvl4pPr>
              <a:defRPr sz="1700"/>
            </a:lvl4pPr>
            <a:lvl5pPr>
              <a:defRPr sz="1700"/>
            </a:lvl5pPr>
            <a:lvl6pPr>
              <a:defRPr sz="1500"/>
            </a:lvl6pPr>
            <a:lvl7pPr>
              <a:defRPr sz="1500"/>
            </a:lvl7pPr>
            <a:lvl8pPr>
              <a:defRPr sz="1500"/>
            </a:lvl8pPr>
            <a:lvl9pPr>
              <a:defRPr sz="1500"/>
            </a:lvl9pPr>
          </a:lstStyle>
          <a:p>
            <a:pPr lvl="0"/>
            <a:r>
              <a:rPr lang="de-DE" dirty="0"/>
              <a:t>Mastertextformat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4" name="Inhaltsplatzhalter 3"/>
          <p:cNvSpPr>
            <a:spLocks noGrp="1"/>
          </p:cNvSpPr>
          <p:nvPr>
            <p:ph sz="half" idx="2"/>
          </p:nvPr>
        </p:nvSpPr>
        <p:spPr>
          <a:xfrm>
            <a:off x="4628328" y="1598731"/>
            <a:ext cx="4057939" cy="4526847"/>
          </a:xfrm>
        </p:spPr>
        <p:txBody>
          <a:bodyPr/>
          <a:lstStyle>
            <a:lvl1pPr>
              <a:defRPr sz="1700"/>
            </a:lvl1pPr>
            <a:lvl2pPr>
              <a:defRPr sz="1700"/>
            </a:lvl2pPr>
            <a:lvl3pPr>
              <a:defRPr sz="1700"/>
            </a:lvl3pPr>
            <a:lvl4pPr>
              <a:defRPr sz="1700"/>
            </a:lvl4pPr>
            <a:lvl5pPr>
              <a:defRPr sz="1700"/>
            </a:lvl5pPr>
            <a:lvl6pPr>
              <a:defRPr sz="1500"/>
            </a:lvl6pPr>
            <a:lvl7pPr>
              <a:defRPr sz="1500"/>
            </a:lvl7pPr>
            <a:lvl8pPr>
              <a:defRPr sz="1500"/>
            </a:lvl8pPr>
            <a:lvl9pPr>
              <a:defRPr sz="1500"/>
            </a:lvl9pPr>
          </a:lstStyle>
          <a:p>
            <a:pPr lvl="0"/>
            <a:r>
              <a:rPr lang="de-DE" dirty="0"/>
              <a:t>Mastertextformat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8" name="Titel 1"/>
          <p:cNvSpPr>
            <a:spLocks noGrp="1"/>
          </p:cNvSpPr>
          <p:nvPr>
            <p:ph type="title"/>
          </p:nvPr>
        </p:nvSpPr>
        <p:spPr>
          <a:xfrm>
            <a:off x="457734" y="480407"/>
            <a:ext cx="8228533" cy="785977"/>
          </a:xfrm>
          <a:prstGeom prst="rect">
            <a:avLst/>
          </a:prstGeom>
        </p:spPr>
        <p:txBody>
          <a:bodyPr vert="horz" lIns="76389" tIns="38194" rIns="76389" bIns="38194"/>
          <a:lstStyle>
            <a:lvl1pPr algn="l">
              <a:defRPr sz="2100" b="1" cap="none">
                <a:solidFill>
                  <a:srgbClr val="00376C"/>
                </a:solidFill>
              </a:defRPr>
            </a:lvl1pPr>
          </a:lstStyle>
          <a:p>
            <a:r>
              <a:rPr lang="de-DE"/>
              <a:t>Mastertitelformat bearbeiten</a:t>
            </a:r>
            <a:endParaRPr lang="de-DE" dirty="0"/>
          </a:p>
        </p:txBody>
      </p:sp>
    </p:spTree>
    <p:extLst>
      <p:ext uri="{BB962C8B-B14F-4D97-AF65-F5344CB8AC3E}">
        <p14:creationId xmlns:p14="http://schemas.microsoft.com/office/powerpoint/2010/main" val="1107184096"/>
      </p:ext>
    </p:extLst>
  </p:cSld>
  <p:clrMapOvr>
    <a:masterClrMapping/>
  </p:clrMapOvr>
  <p:transition advClick="0" advTm="12000"/>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Vergleich">
    <p:spTree>
      <p:nvGrpSpPr>
        <p:cNvPr id="1" name=""/>
        <p:cNvGrpSpPr/>
        <p:nvPr/>
      </p:nvGrpSpPr>
      <p:grpSpPr>
        <a:xfrm>
          <a:off x="0" y="0"/>
          <a:ext cx="0" cy="0"/>
          <a:chOff x="0" y="0"/>
          <a:chExt cx="0" cy="0"/>
        </a:xfrm>
      </p:grpSpPr>
      <p:sp>
        <p:nvSpPr>
          <p:cNvPr id="3" name="Textplatzhalter 2"/>
          <p:cNvSpPr>
            <a:spLocks noGrp="1"/>
          </p:cNvSpPr>
          <p:nvPr>
            <p:ph type="body" idx="1"/>
          </p:nvPr>
        </p:nvSpPr>
        <p:spPr>
          <a:xfrm>
            <a:off x="457734" y="1535727"/>
            <a:ext cx="4040152" cy="639492"/>
          </a:xfrm>
        </p:spPr>
        <p:txBody>
          <a:bodyPr anchor="b"/>
          <a:lstStyle>
            <a:lvl1pPr marL="0" indent="0">
              <a:buNone/>
              <a:defRPr sz="1700" b="1"/>
            </a:lvl1pPr>
            <a:lvl2pPr marL="381945" indent="0">
              <a:buNone/>
              <a:defRPr sz="1700" b="1"/>
            </a:lvl2pPr>
            <a:lvl3pPr marL="763890" indent="0">
              <a:buNone/>
              <a:defRPr sz="1500" b="1"/>
            </a:lvl3pPr>
            <a:lvl4pPr marL="1145835" indent="0">
              <a:buNone/>
              <a:defRPr sz="1300" b="1"/>
            </a:lvl4pPr>
            <a:lvl5pPr marL="1527780" indent="0">
              <a:buNone/>
              <a:defRPr sz="1300" b="1"/>
            </a:lvl5pPr>
            <a:lvl6pPr marL="1909724" indent="0">
              <a:buNone/>
              <a:defRPr sz="1300" b="1"/>
            </a:lvl6pPr>
            <a:lvl7pPr marL="2291669" indent="0">
              <a:buNone/>
              <a:defRPr sz="1300" b="1"/>
            </a:lvl7pPr>
            <a:lvl8pPr marL="2673614" indent="0">
              <a:buNone/>
              <a:defRPr sz="1300" b="1"/>
            </a:lvl8pPr>
            <a:lvl9pPr marL="3055559" indent="0">
              <a:buNone/>
              <a:defRPr sz="1300" b="1"/>
            </a:lvl9pPr>
          </a:lstStyle>
          <a:p>
            <a:pPr lvl="0"/>
            <a:r>
              <a:rPr lang="de-DE" dirty="0"/>
              <a:t>Mastertextformat bearbeiten</a:t>
            </a:r>
          </a:p>
        </p:txBody>
      </p:sp>
      <p:sp>
        <p:nvSpPr>
          <p:cNvPr id="4" name="Inhaltsplatzhalter 3"/>
          <p:cNvSpPr>
            <a:spLocks noGrp="1"/>
          </p:cNvSpPr>
          <p:nvPr>
            <p:ph sz="half" idx="2"/>
          </p:nvPr>
        </p:nvSpPr>
        <p:spPr>
          <a:xfrm>
            <a:off x="457734" y="2175218"/>
            <a:ext cx="4040152" cy="3950359"/>
          </a:xfrm>
        </p:spPr>
        <p:txBody>
          <a:bodyPr/>
          <a:lstStyle>
            <a:lvl1pPr>
              <a:defRPr sz="1700"/>
            </a:lvl1pPr>
            <a:lvl2pPr>
              <a:defRPr sz="1700"/>
            </a:lvl2pPr>
            <a:lvl3pPr>
              <a:defRPr sz="1700"/>
            </a:lvl3pPr>
            <a:lvl4pPr>
              <a:defRPr sz="1700"/>
            </a:lvl4pPr>
            <a:lvl5pPr>
              <a:defRPr sz="1700"/>
            </a:lvl5pPr>
            <a:lvl6pPr>
              <a:defRPr sz="1300"/>
            </a:lvl6pPr>
            <a:lvl7pPr>
              <a:defRPr sz="1300"/>
            </a:lvl7pPr>
            <a:lvl8pPr>
              <a:defRPr sz="1300"/>
            </a:lvl8pPr>
            <a:lvl9pPr>
              <a:defRPr sz="1300"/>
            </a:lvl9pPr>
          </a:lstStyle>
          <a:p>
            <a:pPr lvl="0"/>
            <a:r>
              <a:rPr lang="de-DE" dirty="0"/>
              <a:t>Mastertextformat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5" name="Textplatzhalter 4"/>
          <p:cNvSpPr>
            <a:spLocks noGrp="1"/>
          </p:cNvSpPr>
          <p:nvPr>
            <p:ph type="body" sz="quarter" idx="3"/>
          </p:nvPr>
        </p:nvSpPr>
        <p:spPr>
          <a:xfrm>
            <a:off x="4644929" y="1535727"/>
            <a:ext cx="4041337" cy="639492"/>
          </a:xfrm>
        </p:spPr>
        <p:txBody>
          <a:bodyPr anchor="b"/>
          <a:lstStyle>
            <a:lvl1pPr marL="0" indent="0">
              <a:buNone/>
              <a:defRPr sz="1700" b="1"/>
            </a:lvl1pPr>
            <a:lvl2pPr marL="381945" indent="0">
              <a:buNone/>
              <a:defRPr sz="1700" b="1"/>
            </a:lvl2pPr>
            <a:lvl3pPr marL="763890" indent="0">
              <a:buNone/>
              <a:defRPr sz="1500" b="1"/>
            </a:lvl3pPr>
            <a:lvl4pPr marL="1145835" indent="0">
              <a:buNone/>
              <a:defRPr sz="1300" b="1"/>
            </a:lvl4pPr>
            <a:lvl5pPr marL="1527780" indent="0">
              <a:buNone/>
              <a:defRPr sz="1300" b="1"/>
            </a:lvl5pPr>
            <a:lvl6pPr marL="1909724" indent="0">
              <a:buNone/>
              <a:defRPr sz="1300" b="1"/>
            </a:lvl6pPr>
            <a:lvl7pPr marL="2291669" indent="0">
              <a:buNone/>
              <a:defRPr sz="1300" b="1"/>
            </a:lvl7pPr>
            <a:lvl8pPr marL="2673614" indent="0">
              <a:buNone/>
              <a:defRPr sz="1300" b="1"/>
            </a:lvl8pPr>
            <a:lvl9pPr marL="3055559" indent="0">
              <a:buNone/>
              <a:defRPr sz="1300" b="1"/>
            </a:lvl9pPr>
          </a:lstStyle>
          <a:p>
            <a:pPr lvl="0"/>
            <a:r>
              <a:rPr lang="de-DE"/>
              <a:t>Mastertextformat bearbeiten</a:t>
            </a:r>
          </a:p>
        </p:txBody>
      </p:sp>
      <p:sp>
        <p:nvSpPr>
          <p:cNvPr id="6" name="Inhaltsplatzhalter 5"/>
          <p:cNvSpPr>
            <a:spLocks noGrp="1"/>
          </p:cNvSpPr>
          <p:nvPr>
            <p:ph sz="quarter" idx="4"/>
          </p:nvPr>
        </p:nvSpPr>
        <p:spPr>
          <a:xfrm>
            <a:off x="4644929" y="2175218"/>
            <a:ext cx="4041337" cy="3950359"/>
          </a:xfrm>
        </p:spPr>
        <p:txBody>
          <a:bodyPr/>
          <a:lstStyle>
            <a:lvl1pPr>
              <a:defRPr sz="1700"/>
            </a:lvl1pPr>
            <a:lvl2pPr>
              <a:defRPr sz="1700"/>
            </a:lvl2pPr>
            <a:lvl3pPr>
              <a:defRPr sz="1700"/>
            </a:lvl3pPr>
            <a:lvl4pPr>
              <a:defRPr sz="1700"/>
            </a:lvl4pPr>
            <a:lvl5pPr>
              <a:defRPr sz="1700"/>
            </a:lvl5pPr>
            <a:lvl6pPr>
              <a:defRPr sz="1300"/>
            </a:lvl6pPr>
            <a:lvl7pPr>
              <a:defRPr sz="1300"/>
            </a:lvl7pPr>
            <a:lvl8pPr>
              <a:defRPr sz="1300"/>
            </a:lvl8pPr>
            <a:lvl9pPr>
              <a:defRPr sz="13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10" name="Titel 1"/>
          <p:cNvSpPr>
            <a:spLocks noGrp="1"/>
          </p:cNvSpPr>
          <p:nvPr>
            <p:ph type="title"/>
          </p:nvPr>
        </p:nvSpPr>
        <p:spPr>
          <a:xfrm>
            <a:off x="457734" y="480407"/>
            <a:ext cx="8228533" cy="785977"/>
          </a:xfrm>
          <a:prstGeom prst="rect">
            <a:avLst/>
          </a:prstGeom>
        </p:spPr>
        <p:txBody>
          <a:bodyPr vert="horz" lIns="76389" tIns="38194" rIns="76389" bIns="38194"/>
          <a:lstStyle>
            <a:lvl1pPr algn="l">
              <a:defRPr sz="2100" b="1" cap="none">
                <a:solidFill>
                  <a:srgbClr val="00376C"/>
                </a:solidFill>
              </a:defRPr>
            </a:lvl1pPr>
          </a:lstStyle>
          <a:p>
            <a:r>
              <a:rPr lang="de-DE"/>
              <a:t>Mastertitelformat bearbeiten</a:t>
            </a:r>
            <a:endParaRPr lang="de-DE" dirty="0"/>
          </a:p>
        </p:txBody>
      </p:sp>
    </p:spTree>
    <p:extLst>
      <p:ext uri="{BB962C8B-B14F-4D97-AF65-F5344CB8AC3E}">
        <p14:creationId xmlns:p14="http://schemas.microsoft.com/office/powerpoint/2010/main" val="1008890515"/>
      </p:ext>
    </p:extLst>
  </p:cSld>
  <p:clrMapOvr>
    <a:masterClrMapping/>
  </p:clrMapOvr>
  <p:transition advClick="0" advTm="12000"/>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Nur Titel">
    <p:spTree>
      <p:nvGrpSpPr>
        <p:cNvPr id="1" name=""/>
        <p:cNvGrpSpPr/>
        <p:nvPr/>
      </p:nvGrpSpPr>
      <p:grpSpPr>
        <a:xfrm>
          <a:off x="0" y="0"/>
          <a:ext cx="0" cy="0"/>
          <a:chOff x="0" y="0"/>
          <a:chExt cx="0" cy="0"/>
        </a:xfrm>
      </p:grpSpPr>
      <p:sp>
        <p:nvSpPr>
          <p:cNvPr id="6" name="Titel 1"/>
          <p:cNvSpPr>
            <a:spLocks noGrp="1"/>
          </p:cNvSpPr>
          <p:nvPr>
            <p:ph type="title"/>
          </p:nvPr>
        </p:nvSpPr>
        <p:spPr>
          <a:xfrm>
            <a:off x="457734" y="480407"/>
            <a:ext cx="8228533" cy="785977"/>
          </a:xfrm>
          <a:prstGeom prst="rect">
            <a:avLst/>
          </a:prstGeom>
        </p:spPr>
        <p:txBody>
          <a:bodyPr vert="horz" lIns="76389" tIns="38194" rIns="76389" bIns="38194"/>
          <a:lstStyle>
            <a:lvl1pPr algn="l">
              <a:defRPr sz="2100" b="1" cap="none">
                <a:solidFill>
                  <a:srgbClr val="00376C"/>
                </a:solidFill>
              </a:defRPr>
            </a:lvl1pPr>
          </a:lstStyle>
          <a:p>
            <a:r>
              <a:rPr lang="de-DE"/>
              <a:t>Mastertitelformat bearbeiten</a:t>
            </a:r>
            <a:endParaRPr lang="de-DE" dirty="0"/>
          </a:p>
        </p:txBody>
      </p:sp>
    </p:spTree>
    <p:extLst>
      <p:ext uri="{BB962C8B-B14F-4D97-AF65-F5344CB8AC3E}">
        <p14:creationId xmlns:p14="http://schemas.microsoft.com/office/powerpoint/2010/main" val="2739990251"/>
      </p:ext>
    </p:extLst>
  </p:cSld>
  <p:clrMapOvr>
    <a:masterClrMapping/>
  </p:clrMapOvr>
  <p:transition advClick="0" advTm="12000"/>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Tree>
    <p:extLst>
      <p:ext uri="{BB962C8B-B14F-4D97-AF65-F5344CB8AC3E}">
        <p14:creationId xmlns:p14="http://schemas.microsoft.com/office/powerpoint/2010/main" val="1404608381"/>
      </p:ext>
    </p:extLst>
  </p:cSld>
  <p:clrMapOvr>
    <a:masterClrMapping/>
  </p:clrMapOvr>
  <p:transition advClick="0" advTm="1200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 name="Rechteck 12">
            <a:extLst>
              <a:ext uri="{FF2B5EF4-FFF2-40B4-BE49-F238E27FC236}">
                <a16:creationId xmlns:a16="http://schemas.microsoft.com/office/drawing/2014/main" xmlns="" id="{6CFCEE9E-7F48-443F-9F62-C0ACE1833B1D}"/>
              </a:ext>
            </a:extLst>
          </p:cNvPr>
          <p:cNvSpPr>
            <a:spLocks noChangeArrowheads="1"/>
          </p:cNvSpPr>
          <p:nvPr userDrawn="1"/>
        </p:nvSpPr>
        <p:spPr bwMode="auto">
          <a:xfrm>
            <a:off x="0" y="2762250"/>
            <a:ext cx="9142413" cy="579438"/>
          </a:xfrm>
          <a:prstGeom prst="rect">
            <a:avLst/>
          </a:prstGeom>
          <a:noFill/>
          <a:ln>
            <a:noFill/>
          </a:ln>
        </p:spPr>
        <p:txBody>
          <a:bodyPr lIns="76389" tIns="38194" rIns="76389" bIns="38194">
            <a:spAutoFit/>
          </a:bodyPr>
          <a:lstStyle>
            <a:lvl1pPr algn="l" eaLnBrk="0" hangingPunct="0">
              <a:defRPr sz="3300">
                <a:solidFill>
                  <a:schemeClr val="tx1"/>
                </a:solidFill>
                <a:latin typeface="Verdana" pitchFamily="34" charset="0"/>
                <a:ea typeface="ＭＳ Ｐゴシック" pitchFamily="-65" charset="-128"/>
              </a:defRPr>
            </a:lvl1pPr>
            <a:lvl2pPr marL="37931725" indent="-37474525" algn="l" eaLnBrk="0" hangingPunct="0">
              <a:defRPr sz="3300">
                <a:solidFill>
                  <a:schemeClr val="tx1"/>
                </a:solidFill>
                <a:latin typeface="Verdana" pitchFamily="34" charset="0"/>
                <a:ea typeface="ＭＳ Ｐゴシック" pitchFamily="-65" charset="-128"/>
              </a:defRPr>
            </a:lvl2pPr>
            <a:lvl3pPr eaLnBrk="0" hangingPunct="0">
              <a:defRPr sz="3300">
                <a:solidFill>
                  <a:schemeClr val="tx1"/>
                </a:solidFill>
                <a:latin typeface="Verdana" pitchFamily="34" charset="0"/>
                <a:ea typeface="ＭＳ Ｐゴシック" pitchFamily="-65" charset="-128"/>
              </a:defRPr>
            </a:lvl3pPr>
            <a:lvl4pPr eaLnBrk="0" hangingPunct="0">
              <a:defRPr sz="3300">
                <a:solidFill>
                  <a:schemeClr val="tx1"/>
                </a:solidFill>
                <a:latin typeface="Verdana" pitchFamily="34" charset="0"/>
                <a:ea typeface="ＭＳ Ｐゴシック" pitchFamily="-65" charset="-128"/>
              </a:defRPr>
            </a:lvl4pPr>
            <a:lvl5pPr eaLnBrk="0" hangingPunct="0">
              <a:defRPr sz="3300">
                <a:solidFill>
                  <a:schemeClr val="tx1"/>
                </a:solidFill>
                <a:latin typeface="Verdana" pitchFamily="34" charset="0"/>
                <a:ea typeface="ＭＳ Ｐゴシック" pitchFamily="-65" charset="-128"/>
              </a:defRPr>
            </a:lvl5pPr>
            <a:lvl6pPr marL="457200" eaLnBrk="0" fontAlgn="base" hangingPunct="0">
              <a:spcBef>
                <a:spcPct val="50000"/>
              </a:spcBef>
              <a:spcAft>
                <a:spcPct val="0"/>
              </a:spcAft>
              <a:defRPr sz="3300">
                <a:solidFill>
                  <a:schemeClr val="tx1"/>
                </a:solidFill>
                <a:latin typeface="Verdana" pitchFamily="34" charset="0"/>
                <a:ea typeface="ＭＳ Ｐゴシック" pitchFamily="-65" charset="-128"/>
              </a:defRPr>
            </a:lvl6pPr>
            <a:lvl7pPr marL="914400" eaLnBrk="0" fontAlgn="base" hangingPunct="0">
              <a:spcBef>
                <a:spcPct val="50000"/>
              </a:spcBef>
              <a:spcAft>
                <a:spcPct val="0"/>
              </a:spcAft>
              <a:defRPr sz="3300">
                <a:solidFill>
                  <a:schemeClr val="tx1"/>
                </a:solidFill>
                <a:latin typeface="Verdana" pitchFamily="34" charset="0"/>
                <a:ea typeface="ＭＳ Ｐゴシック" pitchFamily="-65" charset="-128"/>
              </a:defRPr>
            </a:lvl7pPr>
            <a:lvl8pPr marL="1371600" eaLnBrk="0" fontAlgn="base" hangingPunct="0">
              <a:spcBef>
                <a:spcPct val="50000"/>
              </a:spcBef>
              <a:spcAft>
                <a:spcPct val="0"/>
              </a:spcAft>
              <a:defRPr sz="3300">
                <a:solidFill>
                  <a:schemeClr val="tx1"/>
                </a:solidFill>
                <a:latin typeface="Verdana" pitchFamily="34" charset="0"/>
                <a:ea typeface="ＭＳ Ｐゴシック" pitchFamily="-65" charset="-128"/>
              </a:defRPr>
            </a:lvl8pPr>
            <a:lvl9pPr marL="1828800" eaLnBrk="0" fontAlgn="base" hangingPunct="0">
              <a:spcBef>
                <a:spcPct val="50000"/>
              </a:spcBef>
              <a:spcAft>
                <a:spcPct val="0"/>
              </a:spcAft>
              <a:defRPr sz="3300">
                <a:solidFill>
                  <a:schemeClr val="tx1"/>
                </a:solidFill>
                <a:latin typeface="Verdana" pitchFamily="34" charset="0"/>
                <a:ea typeface="ＭＳ Ｐゴシック" pitchFamily="-65" charset="-128"/>
              </a:defRPr>
            </a:lvl9pPr>
          </a:lstStyle>
          <a:p>
            <a:pPr eaLnBrk="1" hangingPunct="1">
              <a:defRPr/>
            </a:pPr>
            <a:endParaRPr lang="de-DE" altLang="de-DE"/>
          </a:p>
        </p:txBody>
      </p:sp>
      <p:sp>
        <p:nvSpPr>
          <p:cNvPr id="1027" name="Rectangle 3">
            <a:extLst>
              <a:ext uri="{FF2B5EF4-FFF2-40B4-BE49-F238E27FC236}">
                <a16:creationId xmlns:a16="http://schemas.microsoft.com/office/drawing/2014/main" xmlns="" id="{35FF199F-2113-48EB-8124-7D915C9C4E93}"/>
              </a:ext>
            </a:extLst>
          </p:cNvPr>
          <p:cNvSpPr>
            <a:spLocks noGrp="1" noChangeArrowheads="1"/>
          </p:cNvSpPr>
          <p:nvPr>
            <p:ph type="body" idx="1"/>
          </p:nvPr>
        </p:nvSpPr>
        <p:spPr bwMode="auto">
          <a:xfrm>
            <a:off x="457200" y="1592263"/>
            <a:ext cx="8229600" cy="5259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18" tIns="45709" rIns="91418" bIns="45709" numCol="1" anchor="t" anchorCtr="0" compatLnSpc="1">
            <a:prstTxWarp prst="textNoShape">
              <a:avLst/>
            </a:prstTxWarp>
          </a:bodyPr>
          <a:lstStyle/>
          <a:p>
            <a:pPr lvl="0"/>
            <a:r>
              <a:rPr lang="de-DE" altLang="de-DE"/>
              <a:t>Textmasterformate durch Klicken bearbeiten</a:t>
            </a:r>
          </a:p>
          <a:p>
            <a:pPr lvl="1"/>
            <a:r>
              <a:rPr lang="de-DE" altLang="de-DE"/>
              <a:t>Zweite Ebene</a:t>
            </a:r>
          </a:p>
          <a:p>
            <a:pPr lvl="2"/>
            <a:r>
              <a:rPr lang="de-DE" altLang="de-DE"/>
              <a:t>Dritte Ebene</a:t>
            </a:r>
          </a:p>
          <a:p>
            <a:pPr lvl="3"/>
            <a:r>
              <a:rPr lang="de-DE" altLang="de-DE"/>
              <a:t>Vierte Ebene</a:t>
            </a:r>
          </a:p>
          <a:p>
            <a:pPr lvl="4"/>
            <a:r>
              <a:rPr lang="de-DE" altLang="de-DE"/>
              <a:t>Fünfte Ebene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Lst>
  <p:transition advClick="0" advTm="12000"/>
  <p:txStyles>
    <p:titleStyle>
      <a:lvl1pPr algn="ctr" rtl="0" eaLnBrk="0" fontAlgn="base" hangingPunct="0">
        <a:spcBef>
          <a:spcPct val="0"/>
        </a:spcBef>
        <a:spcAft>
          <a:spcPct val="0"/>
        </a:spcAft>
        <a:defRPr sz="43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4300">
          <a:solidFill>
            <a:schemeClr val="tx2"/>
          </a:solidFill>
          <a:latin typeface="Verdana" pitchFamily="-65" charset="0"/>
          <a:ea typeface="ＭＳ Ｐゴシック" pitchFamily="-65" charset="-128"/>
          <a:cs typeface="ＭＳ Ｐゴシック" pitchFamily="-65" charset="-128"/>
        </a:defRPr>
      </a:lvl2pPr>
      <a:lvl3pPr algn="ctr" rtl="0" eaLnBrk="0" fontAlgn="base" hangingPunct="0">
        <a:spcBef>
          <a:spcPct val="0"/>
        </a:spcBef>
        <a:spcAft>
          <a:spcPct val="0"/>
        </a:spcAft>
        <a:defRPr sz="4300">
          <a:solidFill>
            <a:schemeClr val="tx2"/>
          </a:solidFill>
          <a:latin typeface="Verdana" pitchFamily="-65" charset="0"/>
          <a:ea typeface="ＭＳ Ｐゴシック" pitchFamily="-65" charset="-128"/>
          <a:cs typeface="ＭＳ Ｐゴシック" pitchFamily="-65" charset="-128"/>
        </a:defRPr>
      </a:lvl3pPr>
      <a:lvl4pPr algn="ctr" rtl="0" eaLnBrk="0" fontAlgn="base" hangingPunct="0">
        <a:spcBef>
          <a:spcPct val="0"/>
        </a:spcBef>
        <a:spcAft>
          <a:spcPct val="0"/>
        </a:spcAft>
        <a:defRPr sz="4300">
          <a:solidFill>
            <a:schemeClr val="tx2"/>
          </a:solidFill>
          <a:latin typeface="Verdana" pitchFamily="-65" charset="0"/>
          <a:ea typeface="ＭＳ Ｐゴシック" pitchFamily="-65" charset="-128"/>
          <a:cs typeface="ＭＳ Ｐゴシック" pitchFamily="-65" charset="-128"/>
        </a:defRPr>
      </a:lvl4pPr>
      <a:lvl5pPr algn="ctr" rtl="0" eaLnBrk="0" fontAlgn="base" hangingPunct="0">
        <a:spcBef>
          <a:spcPct val="0"/>
        </a:spcBef>
        <a:spcAft>
          <a:spcPct val="0"/>
        </a:spcAft>
        <a:defRPr sz="4300">
          <a:solidFill>
            <a:schemeClr val="tx2"/>
          </a:solidFill>
          <a:latin typeface="Verdana" pitchFamily="-65" charset="0"/>
          <a:ea typeface="ＭＳ Ｐゴシック" pitchFamily="-65" charset="-128"/>
          <a:cs typeface="ＭＳ Ｐゴシック" pitchFamily="-65" charset="-128"/>
        </a:defRPr>
      </a:lvl5pPr>
      <a:lvl6pPr marL="381945" algn="ctr" defTabSz="915076" rtl="0" fontAlgn="base">
        <a:spcBef>
          <a:spcPct val="0"/>
        </a:spcBef>
        <a:spcAft>
          <a:spcPct val="0"/>
        </a:spcAft>
        <a:defRPr sz="4300">
          <a:solidFill>
            <a:schemeClr val="tx2"/>
          </a:solidFill>
          <a:latin typeface="Verdana" pitchFamily="-65" charset="0"/>
        </a:defRPr>
      </a:lvl6pPr>
      <a:lvl7pPr marL="763890" algn="ctr" defTabSz="915076" rtl="0" fontAlgn="base">
        <a:spcBef>
          <a:spcPct val="0"/>
        </a:spcBef>
        <a:spcAft>
          <a:spcPct val="0"/>
        </a:spcAft>
        <a:defRPr sz="4300">
          <a:solidFill>
            <a:schemeClr val="tx2"/>
          </a:solidFill>
          <a:latin typeface="Verdana" pitchFamily="-65" charset="0"/>
        </a:defRPr>
      </a:lvl7pPr>
      <a:lvl8pPr marL="1145835" algn="ctr" defTabSz="915076" rtl="0" fontAlgn="base">
        <a:spcBef>
          <a:spcPct val="0"/>
        </a:spcBef>
        <a:spcAft>
          <a:spcPct val="0"/>
        </a:spcAft>
        <a:defRPr sz="4300">
          <a:solidFill>
            <a:schemeClr val="tx2"/>
          </a:solidFill>
          <a:latin typeface="Verdana" pitchFamily="-65" charset="0"/>
        </a:defRPr>
      </a:lvl8pPr>
      <a:lvl9pPr marL="1527780" algn="ctr" defTabSz="915076" rtl="0" fontAlgn="base">
        <a:spcBef>
          <a:spcPct val="0"/>
        </a:spcBef>
        <a:spcAft>
          <a:spcPct val="0"/>
        </a:spcAft>
        <a:defRPr sz="4300">
          <a:solidFill>
            <a:schemeClr val="tx2"/>
          </a:solidFill>
          <a:latin typeface="Verdana" pitchFamily="-65" charset="0"/>
        </a:defRPr>
      </a:lvl9pPr>
    </p:titleStyle>
    <p:bodyStyle>
      <a:lvl1pPr marL="225425" indent="-225425" algn="l" rtl="0" eaLnBrk="0" fontAlgn="base" hangingPunct="0">
        <a:spcBef>
          <a:spcPct val="20000"/>
        </a:spcBef>
        <a:spcAft>
          <a:spcPct val="0"/>
        </a:spcAft>
        <a:buFont typeface="Arial" panose="020B0604020202020204" pitchFamily="34" charset="0"/>
        <a:buChar char="•"/>
        <a:defRPr sz="2100">
          <a:solidFill>
            <a:srgbClr val="00376C"/>
          </a:solidFill>
          <a:latin typeface="+mn-lt"/>
          <a:ea typeface="ＭＳ Ｐゴシック" pitchFamily="-65" charset="-128"/>
          <a:cs typeface="ＭＳ Ｐゴシック" pitchFamily="-65" charset="-128"/>
        </a:defRPr>
      </a:lvl1pPr>
      <a:lvl2pPr marL="523875" indent="-225425" algn="l" rtl="0" eaLnBrk="0" fontAlgn="base" hangingPunct="0">
        <a:spcBef>
          <a:spcPct val="20000"/>
        </a:spcBef>
        <a:spcAft>
          <a:spcPct val="0"/>
        </a:spcAft>
        <a:buFont typeface="Arial" panose="020B0604020202020204" pitchFamily="34" charset="0"/>
        <a:buChar char="•"/>
        <a:defRPr sz="1700">
          <a:solidFill>
            <a:srgbClr val="00376C"/>
          </a:solidFill>
          <a:latin typeface="+mn-lt"/>
          <a:ea typeface="ＭＳ Ｐゴシック" pitchFamily="-65" charset="-128"/>
        </a:defRPr>
      </a:lvl2pPr>
      <a:lvl3pPr marL="749300" indent="-225425" algn="l" rtl="0" eaLnBrk="0" fontAlgn="base" hangingPunct="0">
        <a:spcBef>
          <a:spcPct val="20000"/>
        </a:spcBef>
        <a:spcAft>
          <a:spcPct val="0"/>
        </a:spcAft>
        <a:buFont typeface="Arial" panose="020B0604020202020204" pitchFamily="34" charset="0"/>
        <a:buChar char="•"/>
        <a:defRPr sz="1700">
          <a:solidFill>
            <a:srgbClr val="00376C"/>
          </a:solidFill>
          <a:latin typeface="+mn-lt"/>
          <a:ea typeface="ヒラギノ角ゴ Pro W3" pitchFamily="-112" charset="-128"/>
          <a:cs typeface="ヒラギノ角ゴ Pro W3" pitchFamily="4" charset="-128"/>
        </a:defRPr>
      </a:lvl3pPr>
      <a:lvl4pPr marL="976313" indent="-225425" algn="l" rtl="0" eaLnBrk="0" fontAlgn="base" hangingPunct="0">
        <a:spcBef>
          <a:spcPct val="20000"/>
        </a:spcBef>
        <a:spcAft>
          <a:spcPct val="0"/>
        </a:spcAft>
        <a:buFont typeface="Arial" panose="020B0604020202020204" pitchFamily="34" charset="0"/>
        <a:buChar char="•"/>
        <a:defRPr sz="1700">
          <a:solidFill>
            <a:srgbClr val="00376C"/>
          </a:solidFill>
          <a:latin typeface="+mn-lt"/>
          <a:ea typeface="ヒラギノ角ゴ Pro W3" pitchFamily="-112" charset="-128"/>
          <a:cs typeface="ヒラギノ角ゴ Pro W3" charset="0"/>
        </a:defRPr>
      </a:lvl4pPr>
      <a:lvl5pPr marL="1276350" indent="-225425" algn="l" rtl="0" eaLnBrk="0" fontAlgn="base" hangingPunct="0">
        <a:spcBef>
          <a:spcPct val="20000"/>
        </a:spcBef>
        <a:spcAft>
          <a:spcPct val="0"/>
        </a:spcAft>
        <a:buFont typeface="Arial" panose="020B0604020202020204" pitchFamily="34" charset="0"/>
        <a:buChar char="•"/>
        <a:defRPr sz="1700">
          <a:solidFill>
            <a:srgbClr val="00376C"/>
          </a:solidFill>
          <a:latin typeface="+mn-lt"/>
          <a:ea typeface="ヒラギノ角ゴ Pro W3" pitchFamily="-112" charset="-128"/>
          <a:cs typeface="ヒラギノ角ゴ Pro W3" charset="0"/>
        </a:defRPr>
      </a:lvl5pPr>
      <a:lvl6pPr marL="2437551" indent="-228106" algn="l" defTabSz="915076" rtl="0" fontAlgn="base">
        <a:spcBef>
          <a:spcPct val="20000"/>
        </a:spcBef>
        <a:spcAft>
          <a:spcPct val="0"/>
        </a:spcAft>
        <a:buChar char="»"/>
        <a:defRPr sz="2100">
          <a:solidFill>
            <a:schemeClr val="tx1"/>
          </a:solidFill>
          <a:latin typeface="+mn-lt"/>
          <a:ea typeface="ＭＳ Ｐゴシック" pitchFamily="-65" charset="-128"/>
        </a:defRPr>
      </a:lvl6pPr>
      <a:lvl7pPr marL="2819496" indent="-228106" algn="l" defTabSz="915076" rtl="0" fontAlgn="base">
        <a:spcBef>
          <a:spcPct val="20000"/>
        </a:spcBef>
        <a:spcAft>
          <a:spcPct val="0"/>
        </a:spcAft>
        <a:buChar char="»"/>
        <a:defRPr sz="2100">
          <a:solidFill>
            <a:schemeClr val="tx1"/>
          </a:solidFill>
          <a:latin typeface="+mn-lt"/>
          <a:ea typeface="ＭＳ Ｐゴシック" pitchFamily="-65" charset="-128"/>
        </a:defRPr>
      </a:lvl7pPr>
      <a:lvl8pPr marL="3201441" indent="-228106" algn="l" defTabSz="915076" rtl="0" fontAlgn="base">
        <a:spcBef>
          <a:spcPct val="20000"/>
        </a:spcBef>
        <a:spcAft>
          <a:spcPct val="0"/>
        </a:spcAft>
        <a:buChar char="»"/>
        <a:defRPr sz="2100">
          <a:solidFill>
            <a:schemeClr val="tx1"/>
          </a:solidFill>
          <a:latin typeface="+mn-lt"/>
          <a:ea typeface="ＭＳ Ｐゴシック" pitchFamily="-65" charset="-128"/>
        </a:defRPr>
      </a:lvl8pPr>
      <a:lvl9pPr marL="3583386" indent="-228106" algn="l" defTabSz="915076" rtl="0" fontAlgn="base">
        <a:spcBef>
          <a:spcPct val="20000"/>
        </a:spcBef>
        <a:spcAft>
          <a:spcPct val="0"/>
        </a:spcAft>
        <a:buChar char="»"/>
        <a:defRPr sz="2100">
          <a:solidFill>
            <a:schemeClr val="tx1"/>
          </a:solidFill>
          <a:latin typeface="+mn-lt"/>
          <a:ea typeface="ＭＳ Ｐゴシック" pitchFamily="-65" charset="-128"/>
        </a:defRPr>
      </a:lvl9pPr>
    </p:bodyStyle>
    <p:otherStyle>
      <a:defPPr>
        <a:defRPr lang="de-DE"/>
      </a:defPPr>
      <a:lvl1pPr marL="0" algn="l" defTabSz="381945" rtl="0" eaLnBrk="1" latinLnBrk="0" hangingPunct="1">
        <a:defRPr sz="1500" kern="1200">
          <a:solidFill>
            <a:schemeClr val="tx1"/>
          </a:solidFill>
          <a:latin typeface="+mn-lt"/>
          <a:ea typeface="+mn-ea"/>
          <a:cs typeface="+mn-cs"/>
        </a:defRPr>
      </a:lvl1pPr>
      <a:lvl2pPr marL="381945" algn="l" defTabSz="381945" rtl="0" eaLnBrk="1" latinLnBrk="0" hangingPunct="1">
        <a:defRPr sz="1500" kern="1200">
          <a:solidFill>
            <a:schemeClr val="tx1"/>
          </a:solidFill>
          <a:latin typeface="+mn-lt"/>
          <a:ea typeface="+mn-ea"/>
          <a:cs typeface="+mn-cs"/>
        </a:defRPr>
      </a:lvl2pPr>
      <a:lvl3pPr marL="763890" algn="l" defTabSz="381945" rtl="0" eaLnBrk="1" latinLnBrk="0" hangingPunct="1">
        <a:defRPr sz="1500" kern="1200">
          <a:solidFill>
            <a:schemeClr val="tx1"/>
          </a:solidFill>
          <a:latin typeface="+mn-lt"/>
          <a:ea typeface="+mn-ea"/>
          <a:cs typeface="+mn-cs"/>
        </a:defRPr>
      </a:lvl3pPr>
      <a:lvl4pPr marL="1145835" algn="l" defTabSz="381945" rtl="0" eaLnBrk="1" latinLnBrk="0" hangingPunct="1">
        <a:defRPr sz="1500" kern="1200">
          <a:solidFill>
            <a:schemeClr val="tx1"/>
          </a:solidFill>
          <a:latin typeface="+mn-lt"/>
          <a:ea typeface="+mn-ea"/>
          <a:cs typeface="+mn-cs"/>
        </a:defRPr>
      </a:lvl4pPr>
      <a:lvl5pPr marL="1527780" algn="l" defTabSz="381945" rtl="0" eaLnBrk="1" latinLnBrk="0" hangingPunct="1">
        <a:defRPr sz="1500" kern="1200">
          <a:solidFill>
            <a:schemeClr val="tx1"/>
          </a:solidFill>
          <a:latin typeface="+mn-lt"/>
          <a:ea typeface="+mn-ea"/>
          <a:cs typeface="+mn-cs"/>
        </a:defRPr>
      </a:lvl5pPr>
      <a:lvl6pPr marL="1909724" algn="l" defTabSz="381945" rtl="0" eaLnBrk="1" latinLnBrk="0" hangingPunct="1">
        <a:defRPr sz="1500" kern="1200">
          <a:solidFill>
            <a:schemeClr val="tx1"/>
          </a:solidFill>
          <a:latin typeface="+mn-lt"/>
          <a:ea typeface="+mn-ea"/>
          <a:cs typeface="+mn-cs"/>
        </a:defRPr>
      </a:lvl6pPr>
      <a:lvl7pPr marL="2291669" algn="l" defTabSz="381945" rtl="0" eaLnBrk="1" latinLnBrk="0" hangingPunct="1">
        <a:defRPr sz="1500" kern="1200">
          <a:solidFill>
            <a:schemeClr val="tx1"/>
          </a:solidFill>
          <a:latin typeface="+mn-lt"/>
          <a:ea typeface="+mn-ea"/>
          <a:cs typeface="+mn-cs"/>
        </a:defRPr>
      </a:lvl7pPr>
      <a:lvl8pPr marL="2673614" algn="l" defTabSz="381945" rtl="0" eaLnBrk="1" latinLnBrk="0" hangingPunct="1">
        <a:defRPr sz="1500" kern="1200">
          <a:solidFill>
            <a:schemeClr val="tx1"/>
          </a:solidFill>
          <a:latin typeface="+mn-lt"/>
          <a:ea typeface="+mn-ea"/>
          <a:cs typeface="+mn-cs"/>
        </a:defRPr>
      </a:lvl8pPr>
      <a:lvl9pPr marL="3055559" algn="l" defTabSz="381945" rtl="0" eaLnBrk="1" latinLnBrk="0" hangingPunct="1">
        <a:defRPr sz="15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8.xml"/><Relationship Id="rId5" Type="http://schemas.openxmlformats.org/officeDocument/2006/relationships/comments" Target="../comments/comment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www.hu-berlin.de/de/interessierte/beratung"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2.xml"/><Relationship Id="rId1" Type="http://schemas.openxmlformats.org/officeDocument/2006/relationships/slideLayout" Target="../slideLayouts/slideLayout8.xml"/></Relationships>
</file>

<file path=ppt/slides/_rels/slide16.xml.rels><?xml version="1.0" encoding="UTF-8" standalone="yes"?>
<Relationships xmlns="http://schemas.openxmlformats.org/package/2006/relationships"><Relationship Id="rId13" Type="http://schemas.openxmlformats.org/officeDocument/2006/relationships/image" Target="../media/image10.png"/><Relationship Id="rId18" Type="http://schemas.openxmlformats.org/officeDocument/2006/relationships/customXml" Target="../ink/ink8.xml"/><Relationship Id="rId26" Type="http://schemas.openxmlformats.org/officeDocument/2006/relationships/customXml" Target="../ink/ink12.xml"/><Relationship Id="rId39" Type="http://schemas.openxmlformats.org/officeDocument/2006/relationships/customXml" Target="../ink/ink20.xml"/><Relationship Id="rId21" Type="http://schemas.openxmlformats.org/officeDocument/2006/relationships/image" Target="../media/image14.png"/><Relationship Id="rId34" Type="http://schemas.openxmlformats.org/officeDocument/2006/relationships/image" Target="../media/image19.png"/><Relationship Id="rId42" Type="http://schemas.openxmlformats.org/officeDocument/2006/relationships/image" Target="../media/image5.png"/><Relationship Id="rId47" Type="http://schemas.openxmlformats.org/officeDocument/2006/relationships/customXml" Target="../ink/ink25.xml"/><Relationship Id="rId7" Type="http://schemas.openxmlformats.org/officeDocument/2006/relationships/image" Target="../media/image7.png"/><Relationship Id="rId2" Type="http://schemas.openxmlformats.org/officeDocument/2006/relationships/notesSlide" Target="../notesSlides/notesSlide13.xml"/><Relationship Id="rId16" Type="http://schemas.openxmlformats.org/officeDocument/2006/relationships/customXml" Target="../ink/ink7.xml"/><Relationship Id="rId29" Type="http://schemas.openxmlformats.org/officeDocument/2006/relationships/customXml" Target="../ink/ink15.xml"/><Relationship Id="rId1" Type="http://schemas.openxmlformats.org/officeDocument/2006/relationships/slideLayout" Target="../slideLayouts/slideLayout8.xml"/><Relationship Id="rId6" Type="http://schemas.openxmlformats.org/officeDocument/2006/relationships/customXml" Target="../ink/ink2.xml"/><Relationship Id="rId11" Type="http://schemas.openxmlformats.org/officeDocument/2006/relationships/image" Target="../media/image9.png"/><Relationship Id="rId24" Type="http://schemas.openxmlformats.org/officeDocument/2006/relationships/customXml" Target="../ink/ink11.xml"/><Relationship Id="rId32" Type="http://schemas.openxmlformats.org/officeDocument/2006/relationships/image" Target="../media/image18.png"/><Relationship Id="rId37" Type="http://schemas.openxmlformats.org/officeDocument/2006/relationships/customXml" Target="../ink/ink19.xml"/><Relationship Id="rId40" Type="http://schemas.openxmlformats.org/officeDocument/2006/relationships/image" Target="../media/image4.png"/><Relationship Id="rId45" Type="http://schemas.openxmlformats.org/officeDocument/2006/relationships/customXml" Target="../ink/ink23.xml"/><Relationship Id="rId5" Type="http://schemas.openxmlformats.org/officeDocument/2006/relationships/image" Target="../media/image6.png"/><Relationship Id="rId15" Type="http://schemas.openxmlformats.org/officeDocument/2006/relationships/image" Target="../media/image11.png"/><Relationship Id="rId23" Type="http://schemas.openxmlformats.org/officeDocument/2006/relationships/image" Target="../media/image15.png"/><Relationship Id="rId28" Type="http://schemas.openxmlformats.org/officeDocument/2006/relationships/customXml" Target="../ink/ink14.xml"/><Relationship Id="rId36" Type="http://schemas.openxmlformats.org/officeDocument/2006/relationships/image" Target="../media/image20.png"/><Relationship Id="rId10" Type="http://schemas.openxmlformats.org/officeDocument/2006/relationships/customXml" Target="../ink/ink4.xml"/><Relationship Id="rId19" Type="http://schemas.openxmlformats.org/officeDocument/2006/relationships/image" Target="../media/image13.png"/><Relationship Id="rId31" Type="http://schemas.openxmlformats.org/officeDocument/2006/relationships/customXml" Target="../ink/ink16.xml"/><Relationship Id="rId44" Type="http://schemas.openxmlformats.org/officeDocument/2006/relationships/image" Target="../media/image21.png"/><Relationship Id="rId4" Type="http://schemas.openxmlformats.org/officeDocument/2006/relationships/customXml" Target="../ink/ink1.xml"/><Relationship Id="rId9" Type="http://schemas.openxmlformats.org/officeDocument/2006/relationships/image" Target="../media/image8.png"/><Relationship Id="rId14" Type="http://schemas.openxmlformats.org/officeDocument/2006/relationships/customXml" Target="../ink/ink6.xml"/><Relationship Id="rId22" Type="http://schemas.openxmlformats.org/officeDocument/2006/relationships/customXml" Target="../ink/ink10.xml"/><Relationship Id="rId27" Type="http://schemas.openxmlformats.org/officeDocument/2006/relationships/customXml" Target="../ink/ink13.xml"/><Relationship Id="rId30" Type="http://schemas.openxmlformats.org/officeDocument/2006/relationships/image" Target="../media/image17.png"/><Relationship Id="rId35" Type="http://schemas.openxmlformats.org/officeDocument/2006/relationships/customXml" Target="../ink/ink18.xml"/><Relationship Id="rId43" Type="http://schemas.openxmlformats.org/officeDocument/2006/relationships/customXml" Target="../ink/ink22.xml"/><Relationship Id="rId8" Type="http://schemas.openxmlformats.org/officeDocument/2006/relationships/customXml" Target="../ink/ink3.xml"/><Relationship Id="rId3" Type="http://schemas.openxmlformats.org/officeDocument/2006/relationships/image" Target="../media/image2.png"/><Relationship Id="rId12" Type="http://schemas.openxmlformats.org/officeDocument/2006/relationships/customXml" Target="../ink/ink5.xml"/><Relationship Id="rId17" Type="http://schemas.openxmlformats.org/officeDocument/2006/relationships/image" Target="../media/image12.png"/><Relationship Id="rId25" Type="http://schemas.openxmlformats.org/officeDocument/2006/relationships/image" Target="../media/image16.png"/><Relationship Id="rId33" Type="http://schemas.openxmlformats.org/officeDocument/2006/relationships/customXml" Target="../ink/ink17.xml"/><Relationship Id="rId38" Type="http://schemas.openxmlformats.org/officeDocument/2006/relationships/image" Target="../media/image3.png"/><Relationship Id="rId46" Type="http://schemas.openxmlformats.org/officeDocument/2006/relationships/customXml" Target="../ink/ink24.xml"/><Relationship Id="rId20" Type="http://schemas.openxmlformats.org/officeDocument/2006/relationships/customXml" Target="../ink/ink9.xml"/><Relationship Id="rId41" Type="http://schemas.openxmlformats.org/officeDocument/2006/relationships/customXml" Target="../ink/ink21.xml"/></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4.xml"/><Relationship Id="rId1" Type="http://schemas.openxmlformats.org/officeDocument/2006/relationships/slideLayout" Target="../slideLayouts/slideLayout8.xml"/></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5.xml"/><Relationship Id="rId1" Type="http://schemas.openxmlformats.org/officeDocument/2006/relationships/slideLayout" Target="../slideLayouts/slideLayout8.xml"/></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6.xml"/><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4.xml"/><Relationship Id="rId4" Type="http://schemas.openxmlformats.org/officeDocument/2006/relationships/image" Target="../media/image2.png"/></Relationships>
</file>

<file path=ppt/slides/_rels/slide2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7.xml"/><Relationship Id="rId1" Type="http://schemas.openxmlformats.org/officeDocument/2006/relationships/slideLayout" Target="../slideLayouts/slideLayout8.xml"/><Relationship Id="rId4" Type="http://schemas.openxmlformats.org/officeDocument/2006/relationships/comments" Target="../comments/comment2.xml"/></Relationships>
</file>

<file path=ppt/slides/_rels/slide21.xml.rels><?xml version="1.0" encoding="UTF-8" standalone="yes"?>
<Relationships xmlns="http://schemas.openxmlformats.org/package/2006/relationships"><Relationship Id="rId13" Type="http://schemas.openxmlformats.org/officeDocument/2006/relationships/image" Target="../media/image26.png"/><Relationship Id="rId18" Type="http://schemas.openxmlformats.org/officeDocument/2006/relationships/customXml" Target="../ink/ink33.xml"/><Relationship Id="rId26" Type="http://schemas.openxmlformats.org/officeDocument/2006/relationships/customXml" Target="../ink/ink37.xml"/><Relationship Id="rId39" Type="http://schemas.openxmlformats.org/officeDocument/2006/relationships/image" Target="../media/image37.png"/><Relationship Id="rId21" Type="http://schemas.openxmlformats.org/officeDocument/2006/relationships/image" Target="../media/image30.png"/><Relationship Id="rId34" Type="http://schemas.openxmlformats.org/officeDocument/2006/relationships/customXml" Target="../ink/ink41.xml"/><Relationship Id="rId42" Type="http://schemas.openxmlformats.org/officeDocument/2006/relationships/customXml" Target="../ink/ink47.xml"/><Relationship Id="rId47" Type="http://schemas.openxmlformats.org/officeDocument/2006/relationships/customXml" Target="../ink/ink50.xml"/><Relationship Id="rId50" Type="http://schemas.openxmlformats.org/officeDocument/2006/relationships/image" Target="../media/image41.png"/><Relationship Id="rId55" Type="http://schemas.openxmlformats.org/officeDocument/2006/relationships/customXml" Target="../ink/ink55.xml"/><Relationship Id="rId7" Type="http://schemas.openxmlformats.org/officeDocument/2006/relationships/image" Target="../media/image23.png"/><Relationship Id="rId2" Type="http://schemas.openxmlformats.org/officeDocument/2006/relationships/notesSlide" Target="../notesSlides/notesSlide18.xml"/><Relationship Id="rId16" Type="http://schemas.openxmlformats.org/officeDocument/2006/relationships/customXml" Target="../ink/ink32.xml"/><Relationship Id="rId29" Type="http://schemas.openxmlformats.org/officeDocument/2006/relationships/image" Target="../media/image34.png"/><Relationship Id="rId11" Type="http://schemas.openxmlformats.org/officeDocument/2006/relationships/image" Target="../media/image25.png"/><Relationship Id="rId24" Type="http://schemas.openxmlformats.org/officeDocument/2006/relationships/customXml" Target="../ink/ink36.xml"/><Relationship Id="rId32" Type="http://schemas.openxmlformats.org/officeDocument/2006/relationships/customXml" Target="../ink/ink40.xml"/><Relationship Id="rId37" Type="http://schemas.openxmlformats.org/officeDocument/2006/relationships/image" Target="../media/image36.png"/><Relationship Id="rId40" Type="http://schemas.openxmlformats.org/officeDocument/2006/relationships/customXml" Target="../ink/ink45.xml"/><Relationship Id="rId45" Type="http://schemas.openxmlformats.org/officeDocument/2006/relationships/customXml" Target="../ink/ink49.xml"/><Relationship Id="rId53" Type="http://schemas.openxmlformats.org/officeDocument/2006/relationships/customXml" Target="../ink/ink53.xml"/><Relationship Id="rId5" Type="http://schemas.openxmlformats.org/officeDocument/2006/relationships/image" Target="../media/image22.png"/><Relationship Id="rId10" Type="http://schemas.openxmlformats.org/officeDocument/2006/relationships/customXml" Target="../ink/ink29.xml"/><Relationship Id="rId19" Type="http://schemas.openxmlformats.org/officeDocument/2006/relationships/image" Target="../media/image29.png"/><Relationship Id="rId31" Type="http://schemas.openxmlformats.org/officeDocument/2006/relationships/image" Target="../media/image35.png"/><Relationship Id="rId44" Type="http://schemas.openxmlformats.org/officeDocument/2006/relationships/image" Target="../media/image38.png"/><Relationship Id="rId52" Type="http://schemas.openxmlformats.org/officeDocument/2006/relationships/image" Target="../media/image42.png"/><Relationship Id="rId4" Type="http://schemas.openxmlformats.org/officeDocument/2006/relationships/customXml" Target="../ink/ink26.xml"/><Relationship Id="rId9" Type="http://schemas.openxmlformats.org/officeDocument/2006/relationships/image" Target="../media/image24.png"/><Relationship Id="rId14" Type="http://schemas.openxmlformats.org/officeDocument/2006/relationships/customXml" Target="../ink/ink31.xml"/><Relationship Id="rId22" Type="http://schemas.openxmlformats.org/officeDocument/2006/relationships/customXml" Target="../ink/ink35.xml"/><Relationship Id="rId27" Type="http://schemas.openxmlformats.org/officeDocument/2006/relationships/image" Target="../media/image33.png"/><Relationship Id="rId30" Type="http://schemas.openxmlformats.org/officeDocument/2006/relationships/customXml" Target="../ink/ink39.xml"/><Relationship Id="rId35" Type="http://schemas.openxmlformats.org/officeDocument/2006/relationships/customXml" Target="../ink/ink42.xml"/><Relationship Id="rId43" Type="http://schemas.openxmlformats.org/officeDocument/2006/relationships/customXml" Target="../ink/ink48.xml"/><Relationship Id="rId48" Type="http://schemas.openxmlformats.org/officeDocument/2006/relationships/image" Target="../media/image40.png"/><Relationship Id="rId8" Type="http://schemas.openxmlformats.org/officeDocument/2006/relationships/customXml" Target="../ink/ink28.xml"/><Relationship Id="rId51" Type="http://schemas.openxmlformats.org/officeDocument/2006/relationships/customXml" Target="../ink/ink52.xml"/><Relationship Id="rId3" Type="http://schemas.openxmlformats.org/officeDocument/2006/relationships/image" Target="../media/image2.png"/><Relationship Id="rId12" Type="http://schemas.openxmlformats.org/officeDocument/2006/relationships/customXml" Target="../ink/ink30.xml"/><Relationship Id="rId17" Type="http://schemas.openxmlformats.org/officeDocument/2006/relationships/image" Target="../media/image28.png"/><Relationship Id="rId25" Type="http://schemas.openxmlformats.org/officeDocument/2006/relationships/image" Target="../media/image32.png"/><Relationship Id="rId33" Type="http://schemas.openxmlformats.org/officeDocument/2006/relationships/image" Target="../media/image21.png"/><Relationship Id="rId38" Type="http://schemas.openxmlformats.org/officeDocument/2006/relationships/customXml" Target="../ink/ink44.xml"/><Relationship Id="rId46" Type="http://schemas.openxmlformats.org/officeDocument/2006/relationships/image" Target="../media/image39.png"/><Relationship Id="rId20" Type="http://schemas.openxmlformats.org/officeDocument/2006/relationships/customXml" Target="../ink/ink34.xml"/><Relationship Id="rId41" Type="http://schemas.openxmlformats.org/officeDocument/2006/relationships/customXml" Target="../ink/ink46.xml"/><Relationship Id="rId54" Type="http://schemas.openxmlformats.org/officeDocument/2006/relationships/customXml" Target="../ink/ink54.xml"/><Relationship Id="rId1" Type="http://schemas.openxmlformats.org/officeDocument/2006/relationships/slideLayout" Target="../slideLayouts/slideLayout8.xml"/><Relationship Id="rId6" Type="http://schemas.openxmlformats.org/officeDocument/2006/relationships/customXml" Target="../ink/ink27.xml"/><Relationship Id="rId15" Type="http://schemas.openxmlformats.org/officeDocument/2006/relationships/image" Target="../media/image27.png"/><Relationship Id="rId23" Type="http://schemas.openxmlformats.org/officeDocument/2006/relationships/image" Target="../media/image31.png"/><Relationship Id="rId28" Type="http://schemas.openxmlformats.org/officeDocument/2006/relationships/customXml" Target="../ink/ink38.xml"/><Relationship Id="rId36" Type="http://schemas.openxmlformats.org/officeDocument/2006/relationships/customXml" Target="../ink/ink43.xml"/><Relationship Id="rId49" Type="http://schemas.openxmlformats.org/officeDocument/2006/relationships/customXml" Target="../ink/ink51.xml"/></Relationships>
</file>

<file path=ppt/slides/_rels/slide2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9.xml"/><Relationship Id="rId1" Type="http://schemas.openxmlformats.org/officeDocument/2006/relationships/slideLayout" Target="../slideLayouts/slideLayout8.xml"/><Relationship Id="rId4" Type="http://schemas.openxmlformats.org/officeDocument/2006/relationships/image" Target="../media/image4.emf"/></Relationships>
</file>

<file path=ppt/slides/_rels/slide2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0.xml"/><Relationship Id="rId1" Type="http://schemas.openxmlformats.org/officeDocument/2006/relationships/slideLayout" Target="../slideLayouts/slideLayout8.xml"/></Relationships>
</file>

<file path=ppt/slides/_rels/slide2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1.xml"/><Relationship Id="rId1" Type="http://schemas.openxmlformats.org/officeDocument/2006/relationships/slideLayout" Target="../slideLayouts/slideLayout8.xml"/></Relationships>
</file>

<file path=ppt/slides/_rels/slide2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2.xml"/><Relationship Id="rId1" Type="http://schemas.openxmlformats.org/officeDocument/2006/relationships/slideLayout" Target="../slideLayouts/slideLayout8.xml"/></Relationships>
</file>

<file path=ppt/slides/_rels/slide2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3.xml"/><Relationship Id="rId1" Type="http://schemas.openxmlformats.org/officeDocument/2006/relationships/slideLayout" Target="../slideLayouts/slideLayout8.xml"/></Relationships>
</file>

<file path=ppt/slides/_rels/slide27.xml.rels><?xml version="1.0" encoding="UTF-8" standalone="yes"?>
<Relationships xmlns="http://schemas.openxmlformats.org/package/2006/relationships"><Relationship Id="rId3" Type="http://schemas.openxmlformats.org/officeDocument/2006/relationships/hyperlink" Target="mailto:ewiebstb@hu-berlin.de" TargetMode="External"/><Relationship Id="rId2" Type="http://schemas.openxmlformats.org/officeDocument/2006/relationships/notesSlide" Target="../notesSlides/notesSlide24.xml"/><Relationship Id="rId1" Type="http://schemas.openxmlformats.org/officeDocument/2006/relationships/slideLayout" Target="../slideLayouts/slideLayout8.xml"/><Relationship Id="rId5" Type="http://schemas.openxmlformats.org/officeDocument/2006/relationships/image" Target="../media/image2.png"/><Relationship Id="rId4" Type="http://schemas.openxmlformats.org/officeDocument/2006/relationships/hyperlink" Target="https://hu.berlin/studberat-ewi-ebll" TargetMode="External"/></Relationships>
</file>

<file path=ppt/slides/_rels/slide28.xml.rels><?xml version="1.0" encoding="UTF-8" standalone="yes"?>
<Relationships xmlns="http://schemas.openxmlformats.org/package/2006/relationships"><Relationship Id="rId2" Type="http://schemas.openxmlformats.org/officeDocument/2006/relationships/comments" Target="../comments/comment3.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hyperlink" Target="https://www.erziehungswissenschaften.hu-berlin.de/de/studium/beratung/fachberatung/bama"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hyperlink" Target="http://gremien.hu-berlin.de/de/amb/2016/62/62_2016_Erste%20AEnderung_SPO_MA_%20Erziehungswissenschaften_DRUCK.pdf" TargetMode="External"/><Relationship Id="rId2" Type="http://schemas.openxmlformats.org/officeDocument/2006/relationships/hyperlink" Target="http://www.amb.hu-berlin.de/2014/40/40_2014_AMB_MA%20Erziehungswissenschaften_1_DRUCK.pdf" TargetMode="External"/><Relationship Id="rId1" Type="http://schemas.openxmlformats.org/officeDocument/2006/relationships/slideLayout" Target="../slideLayouts/slideLayout8.xml"/><Relationship Id="rId6" Type="http://schemas.openxmlformats.org/officeDocument/2006/relationships/image" Target="../media/image2.png"/><Relationship Id="rId5" Type="http://schemas.openxmlformats.org/officeDocument/2006/relationships/hyperlink" Target="https://www.ewi.hu-berlin.de/studium/beratung/fachberatung/bama" TargetMode="External"/><Relationship Id="rId4" Type="http://schemas.openxmlformats.org/officeDocument/2006/relationships/hyperlink" Target="http://www.hu-berlin.de/de/studium/beratung/angebot" TargetMode="External"/></Relationships>
</file>

<file path=ppt/slides/_rels/slide3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5.xml"/><Relationship Id="rId1" Type="http://schemas.openxmlformats.org/officeDocument/2006/relationships/slideLayout" Target="../slideLayouts/slideLayout8.xml"/></Relationships>
</file>

<file path=ppt/slides/_rels/slide3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6.xml"/><Relationship Id="rId1" Type="http://schemas.openxmlformats.org/officeDocument/2006/relationships/slideLayout" Target="../slideLayouts/slideLayout8.xml"/></Relationships>
</file>

<file path=ppt/slides/_rels/slide3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7.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hyperlink" Target="https://www.hu-berlin.de/de/studium/bewerbung/fristen/frist"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4.xml"/><Relationship Id="rId4" Type="http://schemas.openxmlformats.org/officeDocument/2006/relationships/hyperlink" Target="https://www.erziehungswissenschaften.hu-berlin.de/de"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Grafik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 y="0"/>
            <a:ext cx="9144000" cy="6858000"/>
          </a:xfrm>
          <a:prstGeom prst="rect">
            <a:avLst/>
          </a:prstGeom>
        </p:spPr>
      </p:pic>
      <p:sp>
        <p:nvSpPr>
          <p:cNvPr id="2051" name="Rectangle 4">
            <a:extLst>
              <a:ext uri="{FF2B5EF4-FFF2-40B4-BE49-F238E27FC236}">
                <a16:creationId xmlns:a16="http://schemas.microsoft.com/office/drawing/2014/main" xmlns="" id="{1F5425A3-A0E5-4E36-BA04-D41C50B8B799}"/>
              </a:ext>
            </a:extLst>
          </p:cNvPr>
          <p:cNvSpPr>
            <a:spLocks noChangeArrowheads="1"/>
          </p:cNvSpPr>
          <p:nvPr/>
        </p:nvSpPr>
        <p:spPr bwMode="auto">
          <a:xfrm>
            <a:off x="457200" y="3573463"/>
            <a:ext cx="8229600" cy="2554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18" tIns="45709" rIns="91418" bIns="45709" anchor="b"/>
          <a:lstStyle>
            <a:lvl1pPr marL="225425" indent="-225425" algn="l" eaLnBrk="0" hangingPunct="0">
              <a:spcBef>
                <a:spcPct val="20000"/>
              </a:spcBef>
              <a:buFont typeface="Arial" panose="020B0604020202020204" pitchFamily="34" charset="0"/>
              <a:buChar char="•"/>
              <a:defRPr sz="2100">
                <a:solidFill>
                  <a:srgbClr val="00376C"/>
                </a:solidFill>
                <a:latin typeface="Verdana" panose="020B0604030504040204" pitchFamily="34" charset="0"/>
                <a:ea typeface="ＭＳ Ｐゴシック" panose="020B0600070205080204" pitchFamily="34" charset="-128"/>
              </a:defRPr>
            </a:lvl1pPr>
            <a:lvl2pPr marL="37931725" indent="-37474525" algn="l" eaLnBrk="0" hangingPunct="0">
              <a:spcBef>
                <a:spcPct val="20000"/>
              </a:spcBef>
              <a:buFont typeface="Arial" panose="020B0604020202020204" pitchFamily="34" charset="0"/>
              <a:buChar char="•"/>
              <a:defRPr sz="1700">
                <a:solidFill>
                  <a:srgbClr val="00376C"/>
                </a:solidFill>
                <a:latin typeface="Verdana" panose="020B0604030504040204" pitchFamily="34" charset="0"/>
                <a:ea typeface="ＭＳ Ｐゴシック" panose="020B0600070205080204" pitchFamily="34" charset="-128"/>
              </a:defRPr>
            </a:lvl2pPr>
            <a:lvl3pPr marL="749300" indent="-225425" algn="l" eaLnBrk="0" hangingPunct="0">
              <a:spcBef>
                <a:spcPct val="20000"/>
              </a:spcBef>
              <a:buFont typeface="Arial" panose="020B0604020202020204" pitchFamily="34" charset="0"/>
              <a:buChar char="•"/>
              <a:defRPr sz="1700">
                <a:solidFill>
                  <a:srgbClr val="00376C"/>
                </a:solidFill>
                <a:latin typeface="Verdana" panose="020B0604030504040204" pitchFamily="34" charset="0"/>
                <a:ea typeface="ヒラギノ角ゴ Pro W3" pitchFamily="4" charset="-128"/>
              </a:defRPr>
            </a:lvl3pPr>
            <a:lvl4pPr marL="976313" indent="-225425" algn="l" eaLnBrk="0" hangingPunct="0">
              <a:spcBef>
                <a:spcPct val="20000"/>
              </a:spcBef>
              <a:buFont typeface="Arial" panose="020B0604020202020204" pitchFamily="34" charset="0"/>
              <a:buChar char="•"/>
              <a:defRPr sz="1700">
                <a:solidFill>
                  <a:srgbClr val="00376C"/>
                </a:solidFill>
                <a:latin typeface="Verdana" panose="020B0604030504040204" pitchFamily="34" charset="0"/>
                <a:ea typeface="ヒラギノ角ゴ Pro W3" pitchFamily="4" charset="-128"/>
              </a:defRPr>
            </a:lvl4pPr>
            <a:lvl5pPr marL="1276350" indent="-225425" algn="l" eaLnBrk="0" hangingPunct="0">
              <a:spcBef>
                <a:spcPct val="20000"/>
              </a:spcBef>
              <a:buFont typeface="Arial" panose="020B0604020202020204" pitchFamily="34" charset="0"/>
              <a:buChar char="•"/>
              <a:defRPr sz="1700">
                <a:solidFill>
                  <a:srgbClr val="00376C"/>
                </a:solidFill>
                <a:latin typeface="Verdana" panose="020B0604030504040204" pitchFamily="34" charset="0"/>
                <a:ea typeface="ヒラギノ角ゴ Pro W3" pitchFamily="4" charset="-128"/>
              </a:defRPr>
            </a:lvl5pPr>
            <a:lvl6pPr marL="1733550" indent="-225425" eaLnBrk="0" fontAlgn="base" hangingPunct="0">
              <a:spcBef>
                <a:spcPct val="20000"/>
              </a:spcBef>
              <a:spcAft>
                <a:spcPct val="0"/>
              </a:spcAft>
              <a:buFont typeface="Arial" panose="020B0604020202020204" pitchFamily="34" charset="0"/>
              <a:buChar char="•"/>
              <a:defRPr sz="1700">
                <a:solidFill>
                  <a:srgbClr val="00376C"/>
                </a:solidFill>
                <a:latin typeface="Verdana" panose="020B0604030504040204" pitchFamily="34" charset="0"/>
                <a:ea typeface="ヒラギノ角ゴ Pro W3" pitchFamily="4" charset="-128"/>
              </a:defRPr>
            </a:lvl6pPr>
            <a:lvl7pPr marL="2190750" indent="-225425" eaLnBrk="0" fontAlgn="base" hangingPunct="0">
              <a:spcBef>
                <a:spcPct val="20000"/>
              </a:spcBef>
              <a:spcAft>
                <a:spcPct val="0"/>
              </a:spcAft>
              <a:buFont typeface="Arial" panose="020B0604020202020204" pitchFamily="34" charset="0"/>
              <a:buChar char="•"/>
              <a:defRPr sz="1700">
                <a:solidFill>
                  <a:srgbClr val="00376C"/>
                </a:solidFill>
                <a:latin typeface="Verdana" panose="020B0604030504040204" pitchFamily="34" charset="0"/>
                <a:ea typeface="ヒラギノ角ゴ Pro W3" pitchFamily="4" charset="-128"/>
              </a:defRPr>
            </a:lvl7pPr>
            <a:lvl8pPr marL="2647950" indent="-225425" eaLnBrk="0" fontAlgn="base" hangingPunct="0">
              <a:spcBef>
                <a:spcPct val="20000"/>
              </a:spcBef>
              <a:spcAft>
                <a:spcPct val="0"/>
              </a:spcAft>
              <a:buFont typeface="Arial" panose="020B0604020202020204" pitchFamily="34" charset="0"/>
              <a:buChar char="•"/>
              <a:defRPr sz="1700">
                <a:solidFill>
                  <a:srgbClr val="00376C"/>
                </a:solidFill>
                <a:latin typeface="Verdana" panose="020B0604030504040204" pitchFamily="34" charset="0"/>
                <a:ea typeface="ヒラギノ角ゴ Pro W3" pitchFamily="4" charset="-128"/>
              </a:defRPr>
            </a:lvl8pPr>
            <a:lvl9pPr marL="3105150" indent="-225425" eaLnBrk="0" fontAlgn="base" hangingPunct="0">
              <a:spcBef>
                <a:spcPct val="20000"/>
              </a:spcBef>
              <a:spcAft>
                <a:spcPct val="0"/>
              </a:spcAft>
              <a:buFont typeface="Arial" panose="020B0604020202020204" pitchFamily="34" charset="0"/>
              <a:buChar char="•"/>
              <a:defRPr sz="1700">
                <a:solidFill>
                  <a:srgbClr val="00376C"/>
                </a:solidFill>
                <a:latin typeface="Verdana" panose="020B0604030504040204" pitchFamily="34" charset="0"/>
                <a:ea typeface="ヒラギノ角ゴ Pro W3" pitchFamily="4" charset="-128"/>
              </a:defRPr>
            </a:lvl9pPr>
          </a:lstStyle>
          <a:p>
            <a:pPr>
              <a:buFont typeface="Arial" panose="020B0604020202020204" pitchFamily="34" charset="0"/>
              <a:buNone/>
            </a:pPr>
            <a:endParaRPr lang="de-DE" altLang="de-DE" sz="1800" dirty="0"/>
          </a:p>
        </p:txBody>
      </p:sp>
      <p:sp>
        <p:nvSpPr>
          <p:cNvPr id="2053" name="Titel 3">
            <a:extLst>
              <a:ext uri="{FF2B5EF4-FFF2-40B4-BE49-F238E27FC236}">
                <a16:creationId xmlns:a16="http://schemas.microsoft.com/office/drawing/2014/main" xmlns="" id="{4099D958-1495-4136-B847-351BEF9B40D6}"/>
              </a:ext>
            </a:extLst>
          </p:cNvPr>
          <p:cNvSpPr>
            <a:spLocks noGrp="1"/>
          </p:cNvSpPr>
          <p:nvPr>
            <p:ph type="title" idx="4294967295"/>
          </p:nvPr>
        </p:nvSpPr>
        <p:spPr bwMode="auto">
          <a:xfrm>
            <a:off x="1981200" y="3897461"/>
            <a:ext cx="7162800" cy="255587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2000" tIns="0" rIns="72000" bIns="38194"/>
          <a:lstStyle/>
          <a:p>
            <a:pPr algn="l" eaLnBrk="1" hangingPunct="1"/>
            <a:r>
              <a:rPr lang="de-DE" altLang="de-DE" sz="4000" dirty="0">
                <a:solidFill>
                  <a:schemeClr val="accent3"/>
                </a:solidFill>
                <a:latin typeface="Source Sans Pro" panose="020B0604020202020204" pitchFamily="34" charset="0"/>
                <a:ea typeface="ＭＳ Ｐゴシック" panose="020B0600070205080204" pitchFamily="34" charset="-128"/>
              </a:rPr>
              <a:t>Humboldt-Universität zu Berlin</a:t>
            </a:r>
            <a:r>
              <a:rPr lang="de-DE" altLang="de-DE" sz="2800" dirty="0">
                <a:solidFill>
                  <a:schemeClr val="accent3"/>
                </a:solidFill>
                <a:latin typeface="Source Sans Pro" panose="020B0604020202020204" pitchFamily="34" charset="0"/>
                <a:ea typeface="ＭＳ Ｐゴシック" panose="020B0600070205080204" pitchFamily="34" charset="-128"/>
              </a:rPr>
              <a:t/>
            </a:r>
            <a:br>
              <a:rPr lang="de-DE" altLang="de-DE" sz="2800" dirty="0">
                <a:solidFill>
                  <a:schemeClr val="accent3"/>
                </a:solidFill>
                <a:latin typeface="Source Sans Pro" panose="020B0604020202020204" pitchFamily="34" charset="0"/>
                <a:ea typeface="ＭＳ Ｐゴシック" panose="020B0600070205080204" pitchFamily="34" charset="-128"/>
              </a:rPr>
            </a:br>
            <a:r>
              <a:rPr lang="de-DE" altLang="de-DE" sz="2800" dirty="0">
                <a:solidFill>
                  <a:schemeClr val="accent3"/>
                </a:solidFill>
                <a:latin typeface="Source Sans Pro" panose="020B0604020202020204" pitchFamily="34" charset="0"/>
                <a:ea typeface="ＭＳ Ｐゴシック" panose="020B0600070205080204" pitchFamily="34" charset="-128"/>
              </a:rPr>
              <a:t/>
            </a:r>
            <a:br>
              <a:rPr lang="de-DE" altLang="de-DE" sz="2800" dirty="0">
                <a:solidFill>
                  <a:schemeClr val="accent3"/>
                </a:solidFill>
                <a:latin typeface="Source Sans Pro" panose="020B0604020202020204" pitchFamily="34" charset="0"/>
                <a:ea typeface="ＭＳ Ｐゴシック" panose="020B0600070205080204" pitchFamily="34" charset="-128"/>
              </a:rPr>
            </a:br>
            <a:r>
              <a:rPr lang="de-DE" altLang="de-DE" sz="2000" b="1" dirty="0">
                <a:solidFill>
                  <a:schemeClr val="bg1"/>
                </a:solidFill>
              </a:rPr>
              <a:t>Institut für Erziehungswissenschaften</a:t>
            </a:r>
            <a:br>
              <a:rPr lang="de-DE" altLang="de-DE" sz="2000" b="1" dirty="0">
                <a:solidFill>
                  <a:schemeClr val="bg1"/>
                </a:solidFill>
              </a:rPr>
            </a:br>
            <a:r>
              <a:rPr lang="de-DE" altLang="de-DE" sz="2000" b="1" dirty="0">
                <a:solidFill>
                  <a:schemeClr val="bg1"/>
                </a:solidFill>
                <a:latin typeface="Calibri" panose="020F0502020204030204" pitchFamily="34" charset="0"/>
              </a:rPr>
              <a:t>Kombinationsbachelorstudiengang Erziehungswissenschaften </a:t>
            </a:r>
            <a:br>
              <a:rPr lang="de-DE" altLang="de-DE" sz="2000" b="1" dirty="0">
                <a:solidFill>
                  <a:schemeClr val="bg1"/>
                </a:solidFill>
                <a:latin typeface="Calibri" panose="020F0502020204030204" pitchFamily="34" charset="0"/>
              </a:rPr>
            </a:br>
            <a:r>
              <a:rPr lang="de-DE" altLang="de-DE" sz="2000" b="1" dirty="0">
                <a:solidFill>
                  <a:schemeClr val="bg1"/>
                </a:solidFill>
                <a:latin typeface="Calibri" panose="020F0502020204030204" pitchFamily="34" charset="0"/>
              </a:rPr>
              <a:t>(Kern- oder Zweitfach)</a:t>
            </a:r>
            <a:br>
              <a:rPr lang="de-DE" altLang="de-DE" sz="2000" b="1" dirty="0">
                <a:solidFill>
                  <a:schemeClr val="bg1"/>
                </a:solidFill>
                <a:latin typeface="Calibri" panose="020F0502020204030204" pitchFamily="34" charset="0"/>
              </a:rPr>
            </a:br>
            <a:r>
              <a:rPr lang="de-DE" altLang="de-DE" sz="1400" dirty="0">
                <a:solidFill>
                  <a:schemeClr val="bg1"/>
                </a:solidFill>
                <a:latin typeface="Calibri" panose="020F0502020204030204" pitchFamily="34" charset="0"/>
              </a:rPr>
              <a:t>[Stand: Mai 2022; alle Angaben ohne Gewähr]</a:t>
            </a:r>
            <a:r>
              <a:rPr lang="de-DE" altLang="de-DE" sz="2000" b="1" dirty="0">
                <a:solidFill>
                  <a:schemeClr val="bg1"/>
                </a:solidFill>
                <a:latin typeface="Calibri" panose="020F0502020204030204" pitchFamily="34" charset="0"/>
              </a:rPr>
              <a:t/>
            </a:r>
            <a:br>
              <a:rPr lang="de-DE" altLang="de-DE" sz="2000" b="1" dirty="0">
                <a:solidFill>
                  <a:schemeClr val="bg1"/>
                </a:solidFill>
                <a:latin typeface="Calibri" panose="020F0502020204030204" pitchFamily="34" charset="0"/>
              </a:rPr>
            </a:br>
            <a:r>
              <a:rPr lang="en-US" altLang="de-DE" sz="2000" b="1" i="1" dirty="0"/>
              <a:t/>
            </a:r>
            <a:br>
              <a:rPr lang="en-US" altLang="de-DE" sz="2000" b="1" i="1" dirty="0"/>
            </a:br>
            <a:r>
              <a:rPr lang="de-DE" altLang="de-DE" sz="2000" dirty="0">
                <a:solidFill>
                  <a:schemeClr val="bg1"/>
                </a:solidFill>
                <a:latin typeface="Source Sans Pro" panose="020B0604020202020204" pitchFamily="34" charset="0"/>
                <a:ea typeface="ＭＳ Ｐゴシック" panose="020B0600070205080204" pitchFamily="34" charset="-128"/>
              </a:rPr>
              <a:t> </a:t>
            </a:r>
            <a:br>
              <a:rPr lang="de-DE" altLang="de-DE" sz="2000" dirty="0">
                <a:solidFill>
                  <a:schemeClr val="bg1"/>
                </a:solidFill>
                <a:latin typeface="Source Sans Pro" panose="020B0604020202020204" pitchFamily="34" charset="0"/>
                <a:ea typeface="ＭＳ Ｐゴシック" panose="020B0600070205080204" pitchFamily="34" charset="-128"/>
              </a:rPr>
            </a:br>
            <a:r>
              <a:rPr lang="de-DE" altLang="de-DE" sz="2000" dirty="0">
                <a:solidFill>
                  <a:schemeClr val="bg1"/>
                </a:solidFill>
                <a:latin typeface="Source Sans Pro" panose="020B0604020202020204" pitchFamily="34" charset="0"/>
                <a:ea typeface="ＭＳ Ｐゴシック" panose="020B0600070205080204" pitchFamily="34" charset="-128"/>
              </a:rPr>
              <a:t/>
            </a:r>
            <a:br>
              <a:rPr lang="de-DE" altLang="de-DE" sz="2000" dirty="0">
                <a:solidFill>
                  <a:schemeClr val="bg1"/>
                </a:solidFill>
                <a:latin typeface="Source Sans Pro" panose="020B0604020202020204" pitchFamily="34" charset="0"/>
                <a:ea typeface="ＭＳ Ｐゴシック" panose="020B0600070205080204" pitchFamily="34" charset="-128"/>
              </a:rPr>
            </a:br>
            <a:r>
              <a:rPr lang="de-DE" altLang="de-DE" sz="2000" dirty="0">
                <a:solidFill>
                  <a:srgbClr val="00376C"/>
                </a:solidFill>
                <a:latin typeface="Source Sans Pro" panose="020B0604020202020204" pitchFamily="34" charset="0"/>
                <a:ea typeface="ＭＳ Ｐゴシック" panose="020B0600070205080204" pitchFamily="34" charset="-128"/>
              </a:rPr>
              <a:t/>
            </a:r>
            <a:br>
              <a:rPr lang="de-DE" altLang="de-DE" sz="2000" dirty="0">
                <a:solidFill>
                  <a:srgbClr val="00376C"/>
                </a:solidFill>
                <a:latin typeface="Source Sans Pro" panose="020B0604020202020204" pitchFamily="34" charset="0"/>
                <a:ea typeface="ＭＳ Ｐゴシック" panose="020B0600070205080204" pitchFamily="34" charset="-128"/>
              </a:rPr>
            </a:br>
            <a:r>
              <a:rPr lang="de-DE" altLang="de-DE" sz="2000" dirty="0">
                <a:solidFill>
                  <a:schemeClr val="bg1"/>
                </a:solidFill>
                <a:latin typeface="Source Sans Pro Light" panose="020B0604020202020204" pitchFamily="34" charset="0"/>
                <a:ea typeface="ＭＳ Ｐゴシック" panose="020B0600070205080204" pitchFamily="34" charset="-128"/>
              </a:rPr>
              <a:t>www.hu-berlin.de</a:t>
            </a:r>
          </a:p>
        </p:txBody>
      </p:sp>
      <p:pic>
        <p:nvPicPr>
          <p:cNvPr id="2054" name="Bild 5">
            <a:extLst>
              <a:ext uri="{FF2B5EF4-FFF2-40B4-BE49-F238E27FC236}">
                <a16:creationId xmlns:a16="http://schemas.microsoft.com/office/drawing/2014/main" xmlns="" id="{27D23324-D1A8-413F-B4BA-118E71869938}"/>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7210425" y="512763"/>
            <a:ext cx="1476375" cy="1476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slow" advClick="0" advTm="12000">
    <p:fade thruBlk="1"/>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Was gibt es noch? </a:t>
            </a:r>
          </a:p>
        </p:txBody>
      </p:sp>
      <p:sp>
        <p:nvSpPr>
          <p:cNvPr id="3" name="Inhaltsplatzhalter 2"/>
          <p:cNvSpPr>
            <a:spLocks noGrp="1"/>
          </p:cNvSpPr>
          <p:nvPr>
            <p:ph idx="1"/>
          </p:nvPr>
        </p:nvSpPr>
        <p:spPr>
          <a:xfrm>
            <a:off x="467544" y="1124744"/>
            <a:ext cx="8228533" cy="5733256"/>
          </a:xfrm>
        </p:spPr>
        <p:txBody>
          <a:bodyPr/>
          <a:lstStyle/>
          <a:p>
            <a:pPr marL="342900" indent="-342900">
              <a:buFont typeface="Arial" panose="020B0604020202020204" pitchFamily="34" charset="0"/>
              <a:buChar char="•"/>
            </a:pPr>
            <a:r>
              <a:rPr lang="de-DE" dirty="0"/>
              <a:t>Studieren im Ausland?</a:t>
            </a:r>
          </a:p>
          <a:p>
            <a:pPr marL="641350" lvl="1" indent="-342900">
              <a:buFont typeface="Arial" panose="020B0604020202020204" pitchFamily="34" charset="0"/>
              <a:buChar char="•"/>
            </a:pPr>
            <a:r>
              <a:rPr lang="de-DE" dirty="0"/>
              <a:t>z.B. über das Erasmus Programm</a:t>
            </a:r>
          </a:p>
          <a:p>
            <a:pPr marL="298450" lvl="1" indent="0"/>
            <a:endParaRPr lang="de-DE" dirty="0"/>
          </a:p>
          <a:p>
            <a:pPr marL="342900" indent="-342900">
              <a:buFont typeface="Arial" panose="020B0604020202020204" pitchFamily="34" charset="0"/>
              <a:buChar char="•"/>
            </a:pPr>
            <a:r>
              <a:rPr lang="de-DE" dirty="0"/>
              <a:t>Praktikum?</a:t>
            </a:r>
          </a:p>
          <a:p>
            <a:pPr marL="641350" lvl="1" indent="-342900">
              <a:buFont typeface="Arial" panose="020B0604020202020204" pitchFamily="34" charset="0"/>
              <a:buChar char="•"/>
            </a:pPr>
            <a:r>
              <a:rPr lang="de-DE" dirty="0"/>
              <a:t>Pflichtpraktikum im Umfang von  150 – 200h</a:t>
            </a:r>
          </a:p>
          <a:p>
            <a:pPr marL="298450" lvl="1" indent="0"/>
            <a:endParaRPr lang="de-DE" dirty="0"/>
          </a:p>
          <a:p>
            <a:pPr marL="342900" indent="-342900">
              <a:buFont typeface="Arial" panose="020B0604020202020204" pitchFamily="34" charset="0"/>
              <a:buChar char="•"/>
            </a:pPr>
            <a:r>
              <a:rPr lang="de-DE" dirty="0"/>
              <a:t>Kompetenzen aufbauen?</a:t>
            </a:r>
          </a:p>
          <a:p>
            <a:pPr marL="641350" lvl="1" indent="-342900">
              <a:buFont typeface="Arial" panose="020B0604020202020204" pitchFamily="34" charset="0"/>
              <a:buChar char="•"/>
            </a:pPr>
            <a:r>
              <a:rPr lang="de-DE" dirty="0"/>
              <a:t>ÜWP – überfachlicher Wahlpflichtbereich (fächerübergreifend studieren, Einblicke in andere Fächer)</a:t>
            </a:r>
          </a:p>
          <a:p>
            <a:pPr marL="641350" lvl="1" indent="-342900">
              <a:buFont typeface="Arial" panose="020B0604020202020204" pitchFamily="34" charset="0"/>
              <a:buChar char="•"/>
            </a:pPr>
            <a:r>
              <a:rPr lang="de-DE" dirty="0"/>
              <a:t>Career Center</a:t>
            </a:r>
          </a:p>
          <a:p>
            <a:pPr marL="298450" lvl="1" indent="0"/>
            <a:endParaRPr lang="de-DE" dirty="0"/>
          </a:p>
          <a:p>
            <a:pPr marL="342900" indent="-342900">
              <a:buFont typeface="Arial" panose="020B0604020202020204" pitchFamily="34" charset="0"/>
              <a:buChar char="•"/>
            </a:pPr>
            <a:r>
              <a:rPr lang="de-DE" dirty="0"/>
              <a:t>Sprachen lernen?</a:t>
            </a:r>
          </a:p>
          <a:p>
            <a:pPr marL="641350" lvl="1" indent="-342900">
              <a:buFont typeface="Arial" panose="020B0604020202020204" pitchFamily="34" charset="0"/>
              <a:buChar char="•"/>
            </a:pPr>
            <a:r>
              <a:rPr lang="de-DE" dirty="0"/>
              <a:t>z.B. im Sprachzentrum</a:t>
            </a:r>
          </a:p>
          <a:p>
            <a:pPr marL="298450" lvl="1" indent="0"/>
            <a:endParaRPr lang="de-DE" dirty="0"/>
          </a:p>
          <a:p>
            <a:pPr marL="342900" indent="-342900">
              <a:buFont typeface="Arial" panose="020B0604020202020204" pitchFamily="34" charset="0"/>
              <a:buChar char="•"/>
            </a:pPr>
            <a:r>
              <a:rPr lang="de-DE" dirty="0"/>
              <a:t>Politisches Engagement?</a:t>
            </a:r>
          </a:p>
          <a:p>
            <a:pPr marL="641350" lvl="1" indent="-342900">
              <a:buFont typeface="Arial" panose="020B0604020202020204" pitchFamily="34" charset="0"/>
              <a:buChar char="•"/>
            </a:pPr>
            <a:r>
              <a:rPr lang="de-DE" dirty="0"/>
              <a:t>Mitarbeit in Gremien: z.B. in der </a:t>
            </a:r>
            <a:r>
              <a:rPr lang="de-DE" dirty="0" err="1" smtClean="0"/>
              <a:t>Fachschaftsinitiative</a:t>
            </a:r>
            <a:r>
              <a:rPr lang="de-DE" dirty="0" smtClean="0"/>
              <a:t> Erziehungswissenschaften, der Kommission für Lehre und Studium oder im Akademischen Senat</a:t>
            </a:r>
            <a:endParaRPr lang="de-DE" dirty="0"/>
          </a:p>
        </p:txBody>
      </p:sp>
    </p:spTree>
    <p:extLst>
      <p:ext uri="{BB962C8B-B14F-4D97-AF65-F5344CB8AC3E}">
        <p14:creationId xmlns:p14="http://schemas.microsoft.com/office/powerpoint/2010/main" val="2911247652"/>
      </p:ext>
    </p:extLst>
  </p:cSld>
  <p:clrMapOvr>
    <a:masterClrMapping/>
  </p:clrMapOvr>
  <p:transition advClick="0" advTm="12000"/>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734" y="393322"/>
            <a:ext cx="8228533" cy="785977"/>
          </a:xfrm>
        </p:spPr>
        <p:txBody>
          <a:bodyPr/>
          <a:lstStyle/>
          <a:p>
            <a:r>
              <a:rPr lang="de-DE" dirty="0"/>
              <a:t>Gibt es Unterstützung? Das Beratungsangebot der HU</a:t>
            </a:r>
          </a:p>
        </p:txBody>
      </p:sp>
      <p:sp>
        <p:nvSpPr>
          <p:cNvPr id="3" name="Inhaltsplatzhalter 2"/>
          <p:cNvSpPr>
            <a:spLocks noGrp="1"/>
          </p:cNvSpPr>
          <p:nvPr>
            <p:ph idx="1"/>
          </p:nvPr>
        </p:nvSpPr>
        <p:spPr>
          <a:xfrm>
            <a:off x="457734" y="1638457"/>
            <a:ext cx="8228533" cy="4526847"/>
          </a:xfrm>
        </p:spPr>
        <p:txBody>
          <a:bodyPr/>
          <a:lstStyle/>
          <a:p>
            <a:pPr indent="0"/>
            <a:r>
              <a:rPr lang="de-DE" dirty="0"/>
              <a:t>Ob Sie Hilfe bei der </a:t>
            </a:r>
            <a:r>
              <a:rPr lang="de-DE" b="1" dirty="0"/>
              <a:t>Studienwahl</a:t>
            </a:r>
            <a:r>
              <a:rPr lang="de-DE" dirty="0"/>
              <a:t> </a:t>
            </a:r>
            <a:r>
              <a:rPr lang="de-DE" dirty="0" smtClean="0"/>
              <a:t>oder </a:t>
            </a:r>
            <a:r>
              <a:rPr lang="de-DE" dirty="0"/>
              <a:t>Unterstützung bei </a:t>
            </a:r>
            <a:r>
              <a:rPr lang="de-DE" b="1" dirty="0"/>
              <a:t>Studien- und Lernproblemen</a:t>
            </a:r>
            <a:r>
              <a:rPr lang="de-DE" dirty="0"/>
              <a:t> </a:t>
            </a:r>
            <a:r>
              <a:rPr lang="de-DE" dirty="0" smtClean="0"/>
              <a:t>benötigen, </a:t>
            </a:r>
            <a:r>
              <a:rPr lang="de-DE" dirty="0"/>
              <a:t>ob Sie sich in einer </a:t>
            </a:r>
            <a:r>
              <a:rPr lang="de-DE" b="1" dirty="0"/>
              <a:t>finanziellen oder sozialen Krise </a:t>
            </a:r>
            <a:r>
              <a:rPr lang="de-DE" dirty="0"/>
              <a:t>befinden, oder bald in </a:t>
            </a:r>
            <a:r>
              <a:rPr lang="de-DE" b="1" dirty="0"/>
              <a:t>Elternzeit</a:t>
            </a:r>
            <a:r>
              <a:rPr lang="de-DE" dirty="0"/>
              <a:t> wechseln. Ob Sie mit längerfristiger </a:t>
            </a:r>
            <a:r>
              <a:rPr lang="de-DE" b="1" dirty="0"/>
              <a:t>Beeinträchtigung</a:t>
            </a:r>
            <a:r>
              <a:rPr lang="de-DE" dirty="0"/>
              <a:t> </a:t>
            </a:r>
            <a:r>
              <a:rPr lang="de-DE" dirty="0" smtClean="0"/>
              <a:t>studieren, </a:t>
            </a:r>
            <a:r>
              <a:rPr lang="de-DE" b="1" dirty="0"/>
              <a:t>ohne Abitur</a:t>
            </a:r>
            <a:r>
              <a:rPr lang="de-DE" dirty="0"/>
              <a:t> an die Uni gekommen sind, ins </a:t>
            </a:r>
            <a:r>
              <a:rPr lang="de-DE" b="1" dirty="0"/>
              <a:t>Ausland</a:t>
            </a:r>
            <a:r>
              <a:rPr lang="de-DE" dirty="0"/>
              <a:t> </a:t>
            </a:r>
            <a:r>
              <a:rPr lang="de-DE" dirty="0" smtClean="0"/>
              <a:t>möchten oder ob </a:t>
            </a:r>
            <a:r>
              <a:rPr lang="de-DE" dirty="0"/>
              <a:t>Sie Ihre </a:t>
            </a:r>
            <a:r>
              <a:rPr lang="de-DE" b="1" dirty="0"/>
              <a:t>Karriere</a:t>
            </a:r>
            <a:r>
              <a:rPr lang="de-DE" dirty="0"/>
              <a:t> planen, Ihre </a:t>
            </a:r>
            <a:r>
              <a:rPr lang="de-DE" b="1" dirty="0"/>
              <a:t>Familie</a:t>
            </a:r>
            <a:r>
              <a:rPr lang="de-DE" dirty="0"/>
              <a:t> betreuen oder Beratung zu </a:t>
            </a:r>
            <a:r>
              <a:rPr lang="de-DE" b="1" dirty="0"/>
              <a:t>Wohnen</a:t>
            </a:r>
            <a:r>
              <a:rPr lang="de-DE" dirty="0"/>
              <a:t> und </a:t>
            </a:r>
            <a:r>
              <a:rPr lang="de-DE" b="1" dirty="0" err="1"/>
              <a:t>BaföG</a:t>
            </a:r>
            <a:r>
              <a:rPr lang="de-DE" dirty="0"/>
              <a:t> benötigen </a:t>
            </a:r>
            <a:r>
              <a:rPr lang="de-DE" dirty="0" smtClean="0"/>
              <a:t>oder oder….</a:t>
            </a:r>
            <a:endParaRPr lang="de-DE" dirty="0"/>
          </a:p>
          <a:p>
            <a:endParaRPr lang="de-DE" dirty="0"/>
          </a:p>
          <a:p>
            <a:pPr indent="0"/>
            <a:r>
              <a:rPr lang="de-DE" dirty="0"/>
              <a:t>Die HU hält eine Vielzahl an Beratungsangeboten für Sie bereit: </a:t>
            </a:r>
          </a:p>
          <a:p>
            <a:pPr indent="0"/>
            <a:r>
              <a:rPr lang="de-DE" dirty="0">
                <a:hlinkClick r:id="rId2"/>
              </a:rPr>
              <a:t>https://www.hu-berlin.de/de/interessierte/beratung</a:t>
            </a:r>
            <a:endParaRPr lang="de-DE" dirty="0"/>
          </a:p>
        </p:txBody>
      </p:sp>
    </p:spTree>
    <p:extLst>
      <p:ext uri="{BB962C8B-B14F-4D97-AF65-F5344CB8AC3E}">
        <p14:creationId xmlns:p14="http://schemas.microsoft.com/office/powerpoint/2010/main" val="1807297977"/>
      </p:ext>
    </p:extLst>
  </p:cSld>
  <p:clrMapOvr>
    <a:masterClrMapping/>
  </p:clrMapOvr>
  <p:transition advClick="0" advTm="12000"/>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0" name="Rectangle 2">
            <a:extLst>
              <a:ext uri="{FF2B5EF4-FFF2-40B4-BE49-F238E27FC236}">
                <a16:creationId xmlns:a16="http://schemas.microsoft.com/office/drawing/2014/main" xmlns="" id="{2FFF28DC-FEE9-471A-9C49-4EB3D655759F}"/>
              </a:ext>
            </a:extLst>
          </p:cNvPr>
          <p:cNvSpPr>
            <a:spLocks noGrp="1" noChangeArrowheads="1"/>
          </p:cNvSpPr>
          <p:nvPr>
            <p:ph type="body" idx="1"/>
          </p:nvPr>
        </p:nvSpPr>
        <p:spPr>
          <a:xfrm>
            <a:off x="457199" y="1587500"/>
            <a:ext cx="8739051" cy="5264150"/>
          </a:xfrm>
          <a:noFill/>
        </p:spPr>
        <p:txBody>
          <a:bodyPr lIns="72000" tIns="0" rIns="72000" bIns="0"/>
          <a:lstStyle/>
          <a:p>
            <a:pPr marL="0" indent="0">
              <a:lnSpc>
                <a:spcPct val="150000"/>
              </a:lnSpc>
              <a:spcAft>
                <a:spcPts val="600"/>
              </a:spcAft>
              <a:buNone/>
            </a:pPr>
            <a:r>
              <a:rPr lang="de-DE" sz="1600" b="1" u="sng" dirty="0"/>
              <a:t>(a) Pflichtbereich (80 LP)</a:t>
            </a:r>
            <a:r>
              <a:rPr lang="de-DE" sz="1600" b="1" dirty="0"/>
              <a:t> – </a:t>
            </a:r>
            <a:r>
              <a:rPr lang="de-DE" sz="1600" b="1" i="1" dirty="0"/>
              <a:t>Umfang je 10 LP</a:t>
            </a:r>
            <a:endParaRPr lang="de-DE" sz="1600" b="1" dirty="0"/>
          </a:p>
          <a:p>
            <a:pPr marL="0" indent="0">
              <a:lnSpc>
                <a:spcPct val="150000"/>
              </a:lnSpc>
              <a:buNone/>
            </a:pPr>
            <a:r>
              <a:rPr lang="de-DE" sz="1600" b="1" dirty="0"/>
              <a:t>BA EW 1 	Grundbegriffe, Theorien und Forschungsansätze </a:t>
            </a:r>
          </a:p>
          <a:p>
            <a:pPr marL="0" indent="0">
              <a:lnSpc>
                <a:spcPct val="150000"/>
              </a:lnSpc>
              <a:buNone/>
            </a:pPr>
            <a:r>
              <a:rPr lang="de-DE" sz="1600" b="1" dirty="0"/>
              <a:t>BA EW 2 	Forschungsgrundlagen und Methoden I </a:t>
            </a:r>
          </a:p>
          <a:p>
            <a:pPr marL="0" indent="0">
              <a:lnSpc>
                <a:spcPct val="150000"/>
              </a:lnSpc>
              <a:buNone/>
            </a:pPr>
            <a:r>
              <a:rPr lang="de-DE" sz="1600" b="1" dirty="0"/>
              <a:t>BA EW 3 	Forschungsgrundlagen und Methoden II </a:t>
            </a:r>
          </a:p>
          <a:p>
            <a:pPr marL="0" indent="0">
              <a:lnSpc>
                <a:spcPct val="150000"/>
              </a:lnSpc>
              <a:buNone/>
            </a:pPr>
            <a:r>
              <a:rPr lang="de-DE" sz="1600" b="1" dirty="0"/>
              <a:t>BA EW 4 	Bildung in der Weltgesellschaft </a:t>
            </a:r>
          </a:p>
          <a:p>
            <a:pPr marL="0" indent="0">
              <a:lnSpc>
                <a:spcPct val="150000"/>
              </a:lnSpc>
              <a:buNone/>
            </a:pPr>
            <a:r>
              <a:rPr lang="de-DE" sz="1600" b="1" dirty="0"/>
              <a:t>BA EW 5	Institutionen der Erziehung und der Bildung in 				Geschichte und Gegenwart </a:t>
            </a:r>
          </a:p>
          <a:p>
            <a:pPr marL="0" indent="0">
              <a:lnSpc>
                <a:spcPct val="150000"/>
              </a:lnSpc>
              <a:buNone/>
            </a:pPr>
            <a:r>
              <a:rPr lang="de-DE" sz="1600" b="1" dirty="0"/>
              <a:t>BA EW 6 	Bildung über die Lebensspanne mit Schwerpunkt 			Erwachsenen-/Weiterbildung </a:t>
            </a:r>
          </a:p>
          <a:p>
            <a:pPr marL="0" indent="0">
              <a:lnSpc>
                <a:spcPct val="150000"/>
              </a:lnSpc>
              <a:buNone/>
            </a:pPr>
            <a:r>
              <a:rPr lang="de-DE" sz="1600" b="1" dirty="0"/>
              <a:t>BA EW 7	Lehren und Lernen </a:t>
            </a:r>
          </a:p>
          <a:p>
            <a:pPr marL="0" indent="0">
              <a:lnSpc>
                <a:spcPct val="150000"/>
              </a:lnSpc>
              <a:buNone/>
            </a:pPr>
            <a:r>
              <a:rPr lang="de-DE" sz="1600" b="1" dirty="0"/>
              <a:t>		Bachelorarbeit</a:t>
            </a:r>
            <a:endParaRPr lang="en-US" altLang="de-DE" sz="1600" dirty="0">
              <a:latin typeface="Source Sans Pro" panose="020B0604020202020204" pitchFamily="34" charset="0"/>
              <a:ea typeface="ＭＳ Ｐゴシック" panose="020B0600070205080204" pitchFamily="34" charset="-128"/>
            </a:endParaRPr>
          </a:p>
        </p:txBody>
      </p:sp>
      <p:sp>
        <p:nvSpPr>
          <p:cNvPr id="9221" name="Rectangle 3">
            <a:extLst>
              <a:ext uri="{FF2B5EF4-FFF2-40B4-BE49-F238E27FC236}">
                <a16:creationId xmlns:a16="http://schemas.microsoft.com/office/drawing/2014/main" xmlns="" id="{F1320079-6272-4FE4-B4DB-6626CA171260}"/>
              </a:ext>
            </a:extLst>
          </p:cNvPr>
          <p:cNvSpPr>
            <a:spLocks noChangeArrowheads="1"/>
          </p:cNvSpPr>
          <p:nvPr/>
        </p:nvSpPr>
        <p:spPr bwMode="auto">
          <a:xfrm>
            <a:off x="6229350" y="6286500"/>
            <a:ext cx="2152650" cy="361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gn="l" eaLnBrk="0" hangingPunct="0">
              <a:spcBef>
                <a:spcPct val="20000"/>
              </a:spcBef>
              <a:buFont typeface="Arial" panose="020B0604020202020204" pitchFamily="34" charset="0"/>
              <a:buChar char="•"/>
              <a:defRPr sz="2100">
                <a:solidFill>
                  <a:srgbClr val="00376C"/>
                </a:solidFill>
                <a:latin typeface="Verdana" panose="020B0604030504040204" pitchFamily="34" charset="0"/>
                <a:ea typeface="ＭＳ Ｐゴシック" panose="020B0600070205080204" pitchFamily="34" charset="-128"/>
              </a:defRPr>
            </a:lvl1pPr>
            <a:lvl2pPr marL="37931725" indent="-37474525" algn="l" eaLnBrk="0" hangingPunct="0">
              <a:spcBef>
                <a:spcPct val="20000"/>
              </a:spcBef>
              <a:buFont typeface="Arial" panose="020B0604020202020204" pitchFamily="34" charset="0"/>
              <a:buChar char="•"/>
              <a:defRPr sz="1700">
                <a:solidFill>
                  <a:srgbClr val="00376C"/>
                </a:solidFill>
                <a:latin typeface="Verdana" panose="020B0604030504040204" pitchFamily="34" charset="0"/>
                <a:ea typeface="ＭＳ Ｐゴシック" panose="020B0600070205080204" pitchFamily="34" charset="-128"/>
              </a:defRPr>
            </a:lvl2pPr>
            <a:lvl3pPr marL="749300" indent="-225425" algn="l" eaLnBrk="0" hangingPunct="0">
              <a:spcBef>
                <a:spcPct val="20000"/>
              </a:spcBef>
              <a:buFont typeface="Arial" panose="020B0604020202020204" pitchFamily="34" charset="0"/>
              <a:buChar char="•"/>
              <a:defRPr sz="1700">
                <a:solidFill>
                  <a:srgbClr val="00376C"/>
                </a:solidFill>
                <a:latin typeface="Verdana" panose="020B0604030504040204" pitchFamily="34" charset="0"/>
                <a:ea typeface="ヒラギノ角ゴ Pro W3" pitchFamily="4" charset="-128"/>
              </a:defRPr>
            </a:lvl3pPr>
            <a:lvl4pPr marL="976313" indent="-225425" algn="l" eaLnBrk="0" hangingPunct="0">
              <a:spcBef>
                <a:spcPct val="20000"/>
              </a:spcBef>
              <a:buFont typeface="Arial" panose="020B0604020202020204" pitchFamily="34" charset="0"/>
              <a:buChar char="•"/>
              <a:defRPr sz="1700">
                <a:solidFill>
                  <a:srgbClr val="00376C"/>
                </a:solidFill>
                <a:latin typeface="Verdana" panose="020B0604030504040204" pitchFamily="34" charset="0"/>
                <a:ea typeface="ヒラギノ角ゴ Pro W3" pitchFamily="4" charset="-128"/>
              </a:defRPr>
            </a:lvl4pPr>
            <a:lvl5pPr marL="1276350" indent="-225425" algn="l" eaLnBrk="0" hangingPunct="0">
              <a:spcBef>
                <a:spcPct val="20000"/>
              </a:spcBef>
              <a:buFont typeface="Arial" panose="020B0604020202020204" pitchFamily="34" charset="0"/>
              <a:buChar char="•"/>
              <a:defRPr sz="1700">
                <a:solidFill>
                  <a:srgbClr val="00376C"/>
                </a:solidFill>
                <a:latin typeface="Verdana" panose="020B0604030504040204" pitchFamily="34" charset="0"/>
                <a:ea typeface="ヒラギノ角ゴ Pro W3" pitchFamily="4" charset="-128"/>
              </a:defRPr>
            </a:lvl5pPr>
            <a:lvl6pPr marL="1733550" indent="-225425" eaLnBrk="0" fontAlgn="base" hangingPunct="0">
              <a:spcBef>
                <a:spcPct val="20000"/>
              </a:spcBef>
              <a:spcAft>
                <a:spcPct val="0"/>
              </a:spcAft>
              <a:buFont typeface="Arial" panose="020B0604020202020204" pitchFamily="34" charset="0"/>
              <a:buChar char="•"/>
              <a:defRPr sz="1700">
                <a:solidFill>
                  <a:srgbClr val="00376C"/>
                </a:solidFill>
                <a:latin typeface="Verdana" panose="020B0604030504040204" pitchFamily="34" charset="0"/>
                <a:ea typeface="ヒラギノ角ゴ Pro W3" pitchFamily="4" charset="-128"/>
              </a:defRPr>
            </a:lvl6pPr>
            <a:lvl7pPr marL="2190750" indent="-225425" eaLnBrk="0" fontAlgn="base" hangingPunct="0">
              <a:spcBef>
                <a:spcPct val="20000"/>
              </a:spcBef>
              <a:spcAft>
                <a:spcPct val="0"/>
              </a:spcAft>
              <a:buFont typeface="Arial" panose="020B0604020202020204" pitchFamily="34" charset="0"/>
              <a:buChar char="•"/>
              <a:defRPr sz="1700">
                <a:solidFill>
                  <a:srgbClr val="00376C"/>
                </a:solidFill>
                <a:latin typeface="Verdana" panose="020B0604030504040204" pitchFamily="34" charset="0"/>
                <a:ea typeface="ヒラギノ角ゴ Pro W3" pitchFamily="4" charset="-128"/>
              </a:defRPr>
            </a:lvl7pPr>
            <a:lvl8pPr marL="2647950" indent="-225425" eaLnBrk="0" fontAlgn="base" hangingPunct="0">
              <a:spcBef>
                <a:spcPct val="20000"/>
              </a:spcBef>
              <a:spcAft>
                <a:spcPct val="0"/>
              </a:spcAft>
              <a:buFont typeface="Arial" panose="020B0604020202020204" pitchFamily="34" charset="0"/>
              <a:buChar char="•"/>
              <a:defRPr sz="1700">
                <a:solidFill>
                  <a:srgbClr val="00376C"/>
                </a:solidFill>
                <a:latin typeface="Verdana" panose="020B0604030504040204" pitchFamily="34" charset="0"/>
                <a:ea typeface="ヒラギノ角ゴ Pro W3" pitchFamily="4" charset="-128"/>
              </a:defRPr>
            </a:lvl8pPr>
            <a:lvl9pPr marL="3105150" indent="-225425" eaLnBrk="0" fontAlgn="base" hangingPunct="0">
              <a:spcBef>
                <a:spcPct val="20000"/>
              </a:spcBef>
              <a:spcAft>
                <a:spcPct val="0"/>
              </a:spcAft>
              <a:buFont typeface="Arial" panose="020B0604020202020204" pitchFamily="34" charset="0"/>
              <a:buChar char="•"/>
              <a:defRPr sz="1700">
                <a:solidFill>
                  <a:srgbClr val="00376C"/>
                </a:solidFill>
                <a:latin typeface="Verdana" panose="020B0604030504040204" pitchFamily="34" charset="0"/>
                <a:ea typeface="ヒラギノ角ゴ Pro W3" pitchFamily="4" charset="-128"/>
              </a:defRPr>
            </a:lvl9pPr>
          </a:lstStyle>
          <a:p>
            <a:pPr>
              <a:spcBef>
                <a:spcPct val="0"/>
              </a:spcBef>
              <a:buFontTx/>
              <a:buNone/>
            </a:pPr>
            <a:endParaRPr lang="de-DE" altLang="de-DE" sz="900"/>
          </a:p>
        </p:txBody>
      </p:sp>
      <p:sp>
        <p:nvSpPr>
          <p:cNvPr id="9222" name="Titel 3">
            <a:extLst>
              <a:ext uri="{FF2B5EF4-FFF2-40B4-BE49-F238E27FC236}">
                <a16:creationId xmlns:a16="http://schemas.microsoft.com/office/drawing/2014/main" xmlns="" id="{6C607F0A-F889-46B3-B783-D58A14466EC9}"/>
              </a:ext>
            </a:extLst>
          </p:cNvPr>
          <p:cNvSpPr>
            <a:spLocks/>
          </p:cNvSpPr>
          <p:nvPr/>
        </p:nvSpPr>
        <p:spPr bwMode="auto">
          <a:xfrm>
            <a:off x="457200" y="512763"/>
            <a:ext cx="8229600" cy="785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2000" tIns="38194" rIns="72000" bIns="38194"/>
          <a:lstStyle>
            <a:lvl1pPr algn="l" eaLnBrk="0" hangingPunct="0">
              <a:spcBef>
                <a:spcPct val="20000"/>
              </a:spcBef>
              <a:buFont typeface="Arial" panose="020B0604020202020204" pitchFamily="34" charset="0"/>
              <a:buChar char="•"/>
              <a:defRPr sz="2100">
                <a:solidFill>
                  <a:srgbClr val="00376C"/>
                </a:solidFill>
                <a:latin typeface="Verdana" panose="020B0604030504040204" pitchFamily="34" charset="0"/>
                <a:ea typeface="ＭＳ Ｐゴシック" panose="020B0600070205080204" pitchFamily="34" charset="-128"/>
              </a:defRPr>
            </a:lvl1pPr>
            <a:lvl2pPr marL="37931725" indent="-37474525" algn="l" eaLnBrk="0" hangingPunct="0">
              <a:spcBef>
                <a:spcPct val="20000"/>
              </a:spcBef>
              <a:buFont typeface="Arial" panose="020B0604020202020204" pitchFamily="34" charset="0"/>
              <a:buChar char="•"/>
              <a:defRPr sz="1700">
                <a:solidFill>
                  <a:srgbClr val="00376C"/>
                </a:solidFill>
                <a:latin typeface="Verdana" panose="020B0604030504040204" pitchFamily="34" charset="0"/>
                <a:ea typeface="ＭＳ Ｐゴシック" panose="020B0600070205080204" pitchFamily="34" charset="-128"/>
              </a:defRPr>
            </a:lvl2pPr>
            <a:lvl3pPr marL="749300" indent="-225425" algn="l" eaLnBrk="0" hangingPunct="0">
              <a:spcBef>
                <a:spcPct val="20000"/>
              </a:spcBef>
              <a:buFont typeface="Arial" panose="020B0604020202020204" pitchFamily="34" charset="0"/>
              <a:buChar char="•"/>
              <a:defRPr sz="1700">
                <a:solidFill>
                  <a:srgbClr val="00376C"/>
                </a:solidFill>
                <a:latin typeface="Verdana" panose="020B0604030504040204" pitchFamily="34" charset="0"/>
                <a:ea typeface="ヒラギノ角ゴ Pro W3" pitchFamily="4" charset="-128"/>
              </a:defRPr>
            </a:lvl3pPr>
            <a:lvl4pPr marL="976313" indent="-225425" algn="l" eaLnBrk="0" hangingPunct="0">
              <a:spcBef>
                <a:spcPct val="20000"/>
              </a:spcBef>
              <a:buFont typeface="Arial" panose="020B0604020202020204" pitchFamily="34" charset="0"/>
              <a:buChar char="•"/>
              <a:defRPr sz="1700">
                <a:solidFill>
                  <a:srgbClr val="00376C"/>
                </a:solidFill>
                <a:latin typeface="Verdana" panose="020B0604030504040204" pitchFamily="34" charset="0"/>
                <a:ea typeface="ヒラギノ角ゴ Pro W3" pitchFamily="4" charset="-128"/>
              </a:defRPr>
            </a:lvl4pPr>
            <a:lvl5pPr marL="1276350" indent="-225425" algn="l" eaLnBrk="0" hangingPunct="0">
              <a:spcBef>
                <a:spcPct val="20000"/>
              </a:spcBef>
              <a:buFont typeface="Arial" panose="020B0604020202020204" pitchFamily="34" charset="0"/>
              <a:buChar char="•"/>
              <a:defRPr sz="1700">
                <a:solidFill>
                  <a:srgbClr val="00376C"/>
                </a:solidFill>
                <a:latin typeface="Verdana" panose="020B0604030504040204" pitchFamily="34" charset="0"/>
                <a:ea typeface="ヒラギノ角ゴ Pro W3" pitchFamily="4" charset="-128"/>
              </a:defRPr>
            </a:lvl5pPr>
            <a:lvl6pPr marL="1733550" indent="-225425" eaLnBrk="0" fontAlgn="base" hangingPunct="0">
              <a:spcBef>
                <a:spcPct val="20000"/>
              </a:spcBef>
              <a:spcAft>
                <a:spcPct val="0"/>
              </a:spcAft>
              <a:buFont typeface="Arial" panose="020B0604020202020204" pitchFamily="34" charset="0"/>
              <a:buChar char="•"/>
              <a:defRPr sz="1700">
                <a:solidFill>
                  <a:srgbClr val="00376C"/>
                </a:solidFill>
                <a:latin typeface="Verdana" panose="020B0604030504040204" pitchFamily="34" charset="0"/>
                <a:ea typeface="ヒラギノ角ゴ Pro W3" pitchFamily="4" charset="-128"/>
              </a:defRPr>
            </a:lvl6pPr>
            <a:lvl7pPr marL="2190750" indent="-225425" eaLnBrk="0" fontAlgn="base" hangingPunct="0">
              <a:spcBef>
                <a:spcPct val="20000"/>
              </a:spcBef>
              <a:spcAft>
                <a:spcPct val="0"/>
              </a:spcAft>
              <a:buFont typeface="Arial" panose="020B0604020202020204" pitchFamily="34" charset="0"/>
              <a:buChar char="•"/>
              <a:defRPr sz="1700">
                <a:solidFill>
                  <a:srgbClr val="00376C"/>
                </a:solidFill>
                <a:latin typeface="Verdana" panose="020B0604030504040204" pitchFamily="34" charset="0"/>
                <a:ea typeface="ヒラギノ角ゴ Pro W3" pitchFamily="4" charset="-128"/>
              </a:defRPr>
            </a:lvl7pPr>
            <a:lvl8pPr marL="2647950" indent="-225425" eaLnBrk="0" fontAlgn="base" hangingPunct="0">
              <a:spcBef>
                <a:spcPct val="20000"/>
              </a:spcBef>
              <a:spcAft>
                <a:spcPct val="0"/>
              </a:spcAft>
              <a:buFont typeface="Arial" panose="020B0604020202020204" pitchFamily="34" charset="0"/>
              <a:buChar char="•"/>
              <a:defRPr sz="1700">
                <a:solidFill>
                  <a:srgbClr val="00376C"/>
                </a:solidFill>
                <a:latin typeface="Verdana" panose="020B0604030504040204" pitchFamily="34" charset="0"/>
                <a:ea typeface="ヒラギノ角ゴ Pro W3" pitchFamily="4" charset="-128"/>
              </a:defRPr>
            </a:lvl8pPr>
            <a:lvl9pPr marL="3105150" indent="-225425" eaLnBrk="0" fontAlgn="base" hangingPunct="0">
              <a:spcBef>
                <a:spcPct val="20000"/>
              </a:spcBef>
              <a:spcAft>
                <a:spcPct val="0"/>
              </a:spcAft>
              <a:buFont typeface="Arial" panose="020B0604020202020204" pitchFamily="34" charset="0"/>
              <a:buChar char="•"/>
              <a:defRPr sz="1700">
                <a:solidFill>
                  <a:srgbClr val="00376C"/>
                </a:solidFill>
                <a:latin typeface="Verdana" panose="020B0604030504040204" pitchFamily="34" charset="0"/>
                <a:ea typeface="ヒラギノ角ゴ Pro W3" pitchFamily="4" charset="-128"/>
              </a:defRPr>
            </a:lvl9pPr>
          </a:lstStyle>
          <a:p>
            <a:pPr>
              <a:spcBef>
                <a:spcPct val="0"/>
              </a:spcBef>
              <a:buFontTx/>
              <a:buNone/>
            </a:pPr>
            <a:r>
              <a:rPr lang="de-DE" sz="2400" b="1" dirty="0">
                <a:latin typeface="Source Sans Pro" panose="020B0604020202020204"/>
              </a:rPr>
              <a:t>BA Erziehungswissenschaften </a:t>
            </a:r>
            <a:br>
              <a:rPr lang="de-DE" sz="2400" b="1" dirty="0">
                <a:latin typeface="Source Sans Pro" panose="020B0604020202020204"/>
              </a:rPr>
            </a:br>
            <a:r>
              <a:rPr lang="de-DE" sz="2400" b="1" dirty="0">
                <a:latin typeface="Source Sans Pro" panose="020B0604020202020204"/>
              </a:rPr>
              <a:t>Kernfach (120 LP)</a:t>
            </a:r>
            <a:endParaRPr lang="de-DE" altLang="de-DE" sz="2400" dirty="0">
              <a:latin typeface="Source Sans Pro" panose="020B0604020202020204"/>
            </a:endParaRPr>
          </a:p>
        </p:txBody>
      </p:sp>
      <p:pic>
        <p:nvPicPr>
          <p:cNvPr id="9223" name="Bild 4">
            <a:extLst>
              <a:ext uri="{FF2B5EF4-FFF2-40B4-BE49-F238E27FC236}">
                <a16:creationId xmlns:a16="http://schemas.microsoft.com/office/drawing/2014/main" xmlns="" id="{FC141597-4CBD-400B-82B7-E6F0284D6375}"/>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7848600" y="333375"/>
            <a:ext cx="1044575" cy="1044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Titel 3">
            <a:extLst>
              <a:ext uri="{FF2B5EF4-FFF2-40B4-BE49-F238E27FC236}">
                <a16:creationId xmlns:a16="http://schemas.microsoft.com/office/drawing/2014/main" xmlns="" id="{3A0A3880-12CF-476F-A00B-4B9EE6BB3CC8}"/>
              </a:ext>
            </a:extLst>
          </p:cNvPr>
          <p:cNvSpPr txBox="1">
            <a:spLocks/>
          </p:cNvSpPr>
          <p:nvPr/>
        </p:nvSpPr>
        <p:spPr bwMode="auto">
          <a:xfrm>
            <a:off x="8839200" y="4876800"/>
            <a:ext cx="304800" cy="1922462"/>
          </a:xfrm>
          <a:prstGeom prst="rect">
            <a:avLst/>
          </a:prstGeom>
          <a:noFill/>
          <a:ln>
            <a:miter lim="800000"/>
            <a:headEnd/>
            <a:tailEnd/>
          </a:ln>
        </p:spPr>
        <p:txBody>
          <a:bodyPr vert="vert270" lIns="72000" tIns="0" rIns="72000" bIns="38194"/>
          <a:lstStyle/>
          <a:p>
            <a:pPr algn="l" eaLnBrk="0" hangingPunct="0">
              <a:spcBef>
                <a:spcPct val="0"/>
              </a:spcBef>
              <a:defRPr/>
            </a:pPr>
            <a:r>
              <a:rPr lang="de-DE" sz="1000" kern="0" dirty="0">
                <a:solidFill>
                  <a:schemeClr val="bg1"/>
                </a:solidFill>
                <a:latin typeface="Source Sans Pro Light"/>
                <a:ea typeface="HU Scala Sans" pitchFamily="4" charset="0"/>
                <a:cs typeface="Source Sans Pro Light"/>
              </a:rPr>
              <a:t>Foto: Andreas Süß</a:t>
            </a:r>
          </a:p>
        </p:txBody>
      </p:sp>
    </p:spTree>
  </p:cSld>
  <p:clrMapOvr>
    <a:masterClrMapping/>
  </p:clrMapOvr>
  <p:transition spd="slow" advClick="0" advTm="12000">
    <p:fade thruBlk="1"/>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el 3">
            <a:extLst>
              <a:ext uri="{FF2B5EF4-FFF2-40B4-BE49-F238E27FC236}">
                <a16:creationId xmlns:a16="http://schemas.microsoft.com/office/drawing/2014/main" xmlns="" id="{89AB33ED-E393-4763-8DE1-C1E5A65B6077}"/>
              </a:ext>
            </a:extLst>
          </p:cNvPr>
          <p:cNvSpPr>
            <a:spLocks/>
          </p:cNvSpPr>
          <p:nvPr/>
        </p:nvSpPr>
        <p:spPr bwMode="auto">
          <a:xfrm>
            <a:off x="457199" y="512763"/>
            <a:ext cx="8435975" cy="1044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6389" tIns="38194" rIns="76389" bIns="38194"/>
          <a:lstStyle>
            <a:lvl1pPr algn="l" eaLnBrk="0" hangingPunct="0">
              <a:spcBef>
                <a:spcPct val="20000"/>
              </a:spcBef>
              <a:buFont typeface="Arial" panose="020B0604020202020204" pitchFamily="34" charset="0"/>
              <a:buChar char="•"/>
              <a:defRPr sz="2100">
                <a:solidFill>
                  <a:srgbClr val="00376C"/>
                </a:solidFill>
                <a:latin typeface="Verdana" panose="020B0604030504040204" pitchFamily="34" charset="0"/>
                <a:ea typeface="ＭＳ Ｐゴシック" panose="020B0600070205080204" pitchFamily="34" charset="-128"/>
              </a:defRPr>
            </a:lvl1pPr>
            <a:lvl2pPr marL="37931725" indent="-37474525" algn="l" eaLnBrk="0" hangingPunct="0">
              <a:spcBef>
                <a:spcPct val="20000"/>
              </a:spcBef>
              <a:buFont typeface="Arial" panose="020B0604020202020204" pitchFamily="34" charset="0"/>
              <a:buChar char="•"/>
              <a:defRPr sz="1700">
                <a:solidFill>
                  <a:srgbClr val="00376C"/>
                </a:solidFill>
                <a:latin typeface="Verdana" panose="020B0604030504040204" pitchFamily="34" charset="0"/>
                <a:ea typeface="ＭＳ Ｐゴシック" panose="020B0600070205080204" pitchFamily="34" charset="-128"/>
              </a:defRPr>
            </a:lvl2pPr>
            <a:lvl3pPr marL="749300" indent="-225425" algn="l" eaLnBrk="0" hangingPunct="0">
              <a:spcBef>
                <a:spcPct val="20000"/>
              </a:spcBef>
              <a:buFont typeface="Arial" panose="020B0604020202020204" pitchFamily="34" charset="0"/>
              <a:buChar char="•"/>
              <a:defRPr sz="1700">
                <a:solidFill>
                  <a:srgbClr val="00376C"/>
                </a:solidFill>
                <a:latin typeface="Verdana" panose="020B0604030504040204" pitchFamily="34" charset="0"/>
                <a:ea typeface="ヒラギノ角ゴ Pro W3" pitchFamily="4" charset="-128"/>
              </a:defRPr>
            </a:lvl3pPr>
            <a:lvl4pPr marL="976313" indent="-225425" algn="l" eaLnBrk="0" hangingPunct="0">
              <a:spcBef>
                <a:spcPct val="20000"/>
              </a:spcBef>
              <a:buFont typeface="Arial" panose="020B0604020202020204" pitchFamily="34" charset="0"/>
              <a:buChar char="•"/>
              <a:defRPr sz="1700">
                <a:solidFill>
                  <a:srgbClr val="00376C"/>
                </a:solidFill>
                <a:latin typeface="Verdana" panose="020B0604030504040204" pitchFamily="34" charset="0"/>
                <a:ea typeface="ヒラギノ角ゴ Pro W3" pitchFamily="4" charset="-128"/>
              </a:defRPr>
            </a:lvl4pPr>
            <a:lvl5pPr marL="1276350" indent="-225425" algn="l" eaLnBrk="0" hangingPunct="0">
              <a:spcBef>
                <a:spcPct val="20000"/>
              </a:spcBef>
              <a:buFont typeface="Arial" panose="020B0604020202020204" pitchFamily="34" charset="0"/>
              <a:buChar char="•"/>
              <a:defRPr sz="1700">
                <a:solidFill>
                  <a:srgbClr val="00376C"/>
                </a:solidFill>
                <a:latin typeface="Verdana" panose="020B0604030504040204" pitchFamily="34" charset="0"/>
                <a:ea typeface="ヒラギノ角ゴ Pro W3" pitchFamily="4" charset="-128"/>
              </a:defRPr>
            </a:lvl5pPr>
            <a:lvl6pPr marL="1733550" indent="-225425" eaLnBrk="0" fontAlgn="base" hangingPunct="0">
              <a:spcBef>
                <a:spcPct val="20000"/>
              </a:spcBef>
              <a:spcAft>
                <a:spcPct val="0"/>
              </a:spcAft>
              <a:buFont typeface="Arial" panose="020B0604020202020204" pitchFamily="34" charset="0"/>
              <a:buChar char="•"/>
              <a:defRPr sz="1700">
                <a:solidFill>
                  <a:srgbClr val="00376C"/>
                </a:solidFill>
                <a:latin typeface="Verdana" panose="020B0604030504040204" pitchFamily="34" charset="0"/>
                <a:ea typeface="ヒラギノ角ゴ Pro W3" pitchFamily="4" charset="-128"/>
              </a:defRPr>
            </a:lvl6pPr>
            <a:lvl7pPr marL="2190750" indent="-225425" eaLnBrk="0" fontAlgn="base" hangingPunct="0">
              <a:spcBef>
                <a:spcPct val="20000"/>
              </a:spcBef>
              <a:spcAft>
                <a:spcPct val="0"/>
              </a:spcAft>
              <a:buFont typeface="Arial" panose="020B0604020202020204" pitchFamily="34" charset="0"/>
              <a:buChar char="•"/>
              <a:defRPr sz="1700">
                <a:solidFill>
                  <a:srgbClr val="00376C"/>
                </a:solidFill>
                <a:latin typeface="Verdana" panose="020B0604030504040204" pitchFamily="34" charset="0"/>
                <a:ea typeface="ヒラギノ角ゴ Pro W3" pitchFamily="4" charset="-128"/>
              </a:defRPr>
            </a:lvl7pPr>
            <a:lvl8pPr marL="2647950" indent="-225425" eaLnBrk="0" fontAlgn="base" hangingPunct="0">
              <a:spcBef>
                <a:spcPct val="20000"/>
              </a:spcBef>
              <a:spcAft>
                <a:spcPct val="0"/>
              </a:spcAft>
              <a:buFont typeface="Arial" panose="020B0604020202020204" pitchFamily="34" charset="0"/>
              <a:buChar char="•"/>
              <a:defRPr sz="1700">
                <a:solidFill>
                  <a:srgbClr val="00376C"/>
                </a:solidFill>
                <a:latin typeface="Verdana" panose="020B0604030504040204" pitchFamily="34" charset="0"/>
                <a:ea typeface="ヒラギノ角ゴ Pro W3" pitchFamily="4" charset="-128"/>
              </a:defRPr>
            </a:lvl8pPr>
            <a:lvl9pPr marL="3105150" indent="-225425" eaLnBrk="0" fontAlgn="base" hangingPunct="0">
              <a:spcBef>
                <a:spcPct val="20000"/>
              </a:spcBef>
              <a:spcAft>
                <a:spcPct val="0"/>
              </a:spcAft>
              <a:buFont typeface="Arial" panose="020B0604020202020204" pitchFamily="34" charset="0"/>
              <a:buChar char="•"/>
              <a:defRPr sz="1700">
                <a:solidFill>
                  <a:srgbClr val="00376C"/>
                </a:solidFill>
                <a:latin typeface="Verdana" panose="020B0604030504040204" pitchFamily="34" charset="0"/>
                <a:ea typeface="ヒラギノ角ゴ Pro W3" pitchFamily="4" charset="-128"/>
              </a:defRPr>
            </a:lvl9pPr>
          </a:lstStyle>
          <a:p>
            <a:pPr>
              <a:spcBef>
                <a:spcPct val="0"/>
              </a:spcBef>
              <a:buFontTx/>
              <a:buNone/>
            </a:pPr>
            <a:r>
              <a:rPr lang="de-DE" sz="2400" b="1" dirty="0">
                <a:latin typeface="Source Sans Pro" panose="020B0604020202020204"/>
              </a:rPr>
              <a:t>BA Erziehungswissenschaften </a:t>
            </a:r>
            <a:br>
              <a:rPr lang="de-DE" sz="2400" b="1" dirty="0">
                <a:latin typeface="Source Sans Pro" panose="020B0604020202020204"/>
              </a:rPr>
            </a:br>
            <a:r>
              <a:rPr lang="de-DE" sz="2400" b="1" dirty="0">
                <a:latin typeface="Source Sans Pro" panose="020B0604020202020204"/>
              </a:rPr>
              <a:t>Kernfach (120 LP)</a:t>
            </a:r>
            <a:endParaRPr lang="de-DE" altLang="de-DE" sz="2400" dirty="0">
              <a:latin typeface="Source Sans Pro" panose="020B0604020202020204"/>
            </a:endParaRPr>
          </a:p>
        </p:txBody>
      </p:sp>
      <p:pic>
        <p:nvPicPr>
          <p:cNvPr id="10245" name="Bild 4">
            <a:extLst>
              <a:ext uri="{FF2B5EF4-FFF2-40B4-BE49-F238E27FC236}">
                <a16:creationId xmlns:a16="http://schemas.microsoft.com/office/drawing/2014/main" xmlns="" id="{30AF1FDA-9478-4FC1-B3E1-6EE310C9144B}"/>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7848600" y="333375"/>
            <a:ext cx="1044575" cy="1044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extfeld 1">
            <a:extLst>
              <a:ext uri="{FF2B5EF4-FFF2-40B4-BE49-F238E27FC236}">
                <a16:creationId xmlns:a16="http://schemas.microsoft.com/office/drawing/2014/main" xmlns="" id="{D1F15CD4-8B2F-416D-8B75-4602CD642600}"/>
              </a:ext>
            </a:extLst>
          </p:cNvPr>
          <p:cNvSpPr txBox="1"/>
          <p:nvPr/>
        </p:nvSpPr>
        <p:spPr>
          <a:xfrm>
            <a:off x="354012" y="1844824"/>
            <a:ext cx="8435975" cy="5287088"/>
          </a:xfrm>
          <a:prstGeom prst="rect">
            <a:avLst/>
          </a:prstGeom>
          <a:noFill/>
        </p:spPr>
        <p:txBody>
          <a:bodyPr wrap="square" rtlCol="0">
            <a:spAutoFit/>
          </a:bodyPr>
          <a:lstStyle/>
          <a:p>
            <a:pPr marL="0" indent="0" algn="just">
              <a:spcAft>
                <a:spcPts val="600"/>
              </a:spcAft>
              <a:buNone/>
            </a:pPr>
            <a:r>
              <a:rPr lang="de-DE" sz="1600" b="1" u="sng" dirty="0">
                <a:solidFill>
                  <a:srgbClr val="00376C"/>
                </a:solidFill>
              </a:rPr>
              <a:t>(b) Fachlicher Wahlpflichtbereich (20 LP) </a:t>
            </a:r>
            <a:r>
              <a:rPr lang="de-DE" sz="1600" b="1" dirty="0">
                <a:solidFill>
                  <a:srgbClr val="00376C"/>
                </a:solidFill>
              </a:rPr>
              <a:t>– </a:t>
            </a:r>
            <a:r>
              <a:rPr lang="de-DE" sz="1600" b="1" i="1" dirty="0">
                <a:solidFill>
                  <a:srgbClr val="00376C"/>
                </a:solidFill>
              </a:rPr>
              <a:t>Umfang je 10 LP</a:t>
            </a:r>
          </a:p>
          <a:p>
            <a:pPr marL="0" indent="0" algn="just">
              <a:spcAft>
                <a:spcPts val="600"/>
              </a:spcAft>
              <a:buNone/>
            </a:pPr>
            <a:r>
              <a:rPr lang="de-DE" sz="1600" i="1" dirty="0">
                <a:solidFill>
                  <a:srgbClr val="00376C"/>
                </a:solidFill>
              </a:rPr>
              <a:t>(Je ein Modul aus 8.1-8.3 sowie 9.1-9.2)</a:t>
            </a:r>
          </a:p>
          <a:p>
            <a:pPr marL="0" indent="0" algn="just">
              <a:spcBef>
                <a:spcPts val="600"/>
              </a:spcBef>
              <a:buNone/>
            </a:pPr>
            <a:r>
              <a:rPr lang="de-DE" sz="1600" b="1" dirty="0">
                <a:solidFill>
                  <a:srgbClr val="00376C"/>
                </a:solidFill>
              </a:rPr>
              <a:t>BA EW 8.1 	Allgemeine Erziehungswissenschaft </a:t>
            </a:r>
            <a:r>
              <a:rPr lang="de-DE" sz="1600" i="1" u="sng" dirty="0">
                <a:solidFill>
                  <a:srgbClr val="00376C"/>
                </a:solidFill>
              </a:rPr>
              <a:t>oder</a:t>
            </a:r>
          </a:p>
          <a:p>
            <a:pPr marL="0" indent="0" algn="just">
              <a:buNone/>
            </a:pPr>
            <a:r>
              <a:rPr lang="de-DE" sz="1600" b="1" dirty="0">
                <a:solidFill>
                  <a:srgbClr val="00376C"/>
                </a:solidFill>
              </a:rPr>
              <a:t>BA EW 8.2	Historische und kulturwissenschaftliche Bildungs-			</a:t>
            </a:r>
            <a:r>
              <a:rPr lang="de-DE" sz="1600" b="1" dirty="0" err="1">
                <a:solidFill>
                  <a:srgbClr val="00376C"/>
                </a:solidFill>
              </a:rPr>
              <a:t>forschung</a:t>
            </a:r>
            <a:r>
              <a:rPr lang="de-DE" sz="1600" b="1" dirty="0">
                <a:solidFill>
                  <a:srgbClr val="00376C"/>
                </a:solidFill>
              </a:rPr>
              <a:t> </a:t>
            </a:r>
            <a:r>
              <a:rPr lang="de-DE" sz="1600" i="1" u="sng" dirty="0">
                <a:solidFill>
                  <a:srgbClr val="00376C"/>
                </a:solidFill>
              </a:rPr>
              <a:t>oder</a:t>
            </a:r>
            <a:endParaRPr lang="de-DE" sz="1600" u="sng" dirty="0">
              <a:solidFill>
                <a:srgbClr val="00376C"/>
              </a:solidFill>
            </a:endParaRPr>
          </a:p>
          <a:p>
            <a:pPr marL="0" indent="0" algn="just">
              <a:buNone/>
            </a:pPr>
            <a:r>
              <a:rPr lang="de-DE" sz="1600" b="1" dirty="0">
                <a:solidFill>
                  <a:srgbClr val="00376C"/>
                </a:solidFill>
              </a:rPr>
              <a:t>BA EW 8.3	Erwachsenen-/Weiterbildung: Lern- und Weiter- 			</a:t>
            </a:r>
            <a:r>
              <a:rPr lang="de-DE" sz="1600" b="1" dirty="0" err="1">
                <a:solidFill>
                  <a:srgbClr val="00376C"/>
                </a:solidFill>
              </a:rPr>
              <a:t>bildungsberatung</a:t>
            </a:r>
            <a:r>
              <a:rPr lang="de-DE" sz="1600" b="1" dirty="0">
                <a:solidFill>
                  <a:srgbClr val="00376C"/>
                </a:solidFill>
              </a:rPr>
              <a:t> </a:t>
            </a:r>
          </a:p>
          <a:p>
            <a:pPr marL="0" indent="0" algn="just">
              <a:buNone/>
            </a:pPr>
            <a:endParaRPr lang="de-DE" sz="1600" b="1" dirty="0">
              <a:solidFill>
                <a:srgbClr val="00376C"/>
              </a:solidFill>
            </a:endParaRPr>
          </a:p>
          <a:p>
            <a:pPr marL="0" indent="0" algn="just">
              <a:buNone/>
            </a:pPr>
            <a:r>
              <a:rPr lang="de-DE" sz="1600" b="1" dirty="0">
                <a:solidFill>
                  <a:srgbClr val="00376C"/>
                </a:solidFill>
              </a:rPr>
              <a:t>BA EW 9.1 	Praktikum „Erziehungs-, Beratungs- sowie Lehr- und 			Lernprozesse konzipieren, durchführen und 				evaluieren“ </a:t>
            </a:r>
            <a:r>
              <a:rPr lang="de-DE" sz="1600" i="1" u="sng" dirty="0">
                <a:solidFill>
                  <a:srgbClr val="00376C"/>
                </a:solidFill>
              </a:rPr>
              <a:t>oder</a:t>
            </a:r>
            <a:endParaRPr lang="de-DE" sz="1600" u="sng" dirty="0">
              <a:solidFill>
                <a:srgbClr val="00376C"/>
              </a:solidFill>
            </a:endParaRPr>
          </a:p>
          <a:p>
            <a:pPr marL="0" indent="0" algn="just">
              <a:buNone/>
            </a:pPr>
            <a:r>
              <a:rPr lang="de-DE" sz="1600" b="1" dirty="0">
                <a:solidFill>
                  <a:srgbClr val="00376C"/>
                </a:solidFill>
              </a:rPr>
              <a:t>BA EW 9.2 	Praktikum „Bildungsforschung, -planung und -</a:t>
            </a:r>
            <a:r>
              <a:rPr lang="de-DE" sz="1600" b="1" dirty="0" err="1">
                <a:solidFill>
                  <a:srgbClr val="00376C"/>
                </a:solidFill>
              </a:rPr>
              <a:t>organi</a:t>
            </a:r>
            <a:r>
              <a:rPr lang="de-DE" sz="1600" b="1" dirty="0">
                <a:solidFill>
                  <a:srgbClr val="00376C"/>
                </a:solidFill>
              </a:rPr>
              <a:t>-			</a:t>
            </a:r>
            <a:r>
              <a:rPr lang="de-DE" sz="1600" b="1" dirty="0" err="1">
                <a:solidFill>
                  <a:srgbClr val="00376C"/>
                </a:solidFill>
              </a:rPr>
              <a:t>sation</a:t>
            </a:r>
            <a:r>
              <a:rPr lang="de-DE" sz="1600" b="1" dirty="0">
                <a:solidFill>
                  <a:srgbClr val="00376C"/>
                </a:solidFill>
              </a:rPr>
              <a:t>“</a:t>
            </a:r>
          </a:p>
          <a:p>
            <a:pPr algn="just"/>
            <a:r>
              <a:rPr lang="de-DE" sz="1600" b="1" dirty="0">
                <a:solidFill>
                  <a:srgbClr val="00376C"/>
                </a:solidFill>
              </a:rPr>
              <a:t>Es besteht die Möglichkeit, einen Studienaufenthalt im Ausland zu absolvieren.</a:t>
            </a:r>
          </a:p>
          <a:p>
            <a:pPr marL="0" indent="0" algn="just">
              <a:buNone/>
            </a:pPr>
            <a:endParaRPr lang="de-DE" sz="1600" b="1" dirty="0">
              <a:solidFill>
                <a:srgbClr val="00376C"/>
              </a:solidFill>
            </a:endParaRPr>
          </a:p>
        </p:txBody>
      </p:sp>
    </p:spTree>
  </p:cSld>
  <p:clrMapOvr>
    <a:masterClrMapping/>
  </p:clrMapOvr>
  <p:transition spd="slow" advClick="0" advTm="12000">
    <p:fade thruBlk="1"/>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Text Box 3">
            <a:extLst>
              <a:ext uri="{FF2B5EF4-FFF2-40B4-BE49-F238E27FC236}">
                <a16:creationId xmlns:a16="http://schemas.microsoft.com/office/drawing/2014/main" xmlns="" id="{3EDA04CD-59E4-4B64-9629-8E50C8729E65}"/>
              </a:ext>
            </a:extLst>
          </p:cNvPr>
          <p:cNvSpPr txBox="1">
            <a:spLocks noChangeArrowheads="1"/>
          </p:cNvSpPr>
          <p:nvPr/>
        </p:nvSpPr>
        <p:spPr bwMode="auto">
          <a:xfrm>
            <a:off x="457200" y="1557338"/>
            <a:ext cx="8382000" cy="22629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72000" tIns="72000" rIns="72000" bIns="72000">
            <a:spAutoFit/>
          </a:bodyPr>
          <a:lstStyle>
            <a:lvl1pPr algn="l" eaLnBrk="0" hangingPunct="0">
              <a:spcBef>
                <a:spcPct val="20000"/>
              </a:spcBef>
              <a:buFont typeface="Arial" panose="020B0604020202020204" pitchFamily="34" charset="0"/>
              <a:buChar char="•"/>
              <a:defRPr sz="2100">
                <a:solidFill>
                  <a:srgbClr val="00376C"/>
                </a:solidFill>
                <a:latin typeface="Verdana" panose="020B0604030504040204" pitchFamily="34" charset="0"/>
                <a:ea typeface="ＭＳ Ｐゴシック" panose="020B0600070205080204" pitchFamily="34" charset="-128"/>
              </a:defRPr>
            </a:lvl1pPr>
            <a:lvl2pPr marL="37931725" indent="-37474525" algn="l" eaLnBrk="0" hangingPunct="0">
              <a:spcBef>
                <a:spcPct val="20000"/>
              </a:spcBef>
              <a:buFont typeface="Arial" panose="020B0604020202020204" pitchFamily="34" charset="0"/>
              <a:buChar char="•"/>
              <a:defRPr sz="1700">
                <a:solidFill>
                  <a:srgbClr val="00376C"/>
                </a:solidFill>
                <a:latin typeface="Verdana" panose="020B0604030504040204" pitchFamily="34" charset="0"/>
                <a:ea typeface="ＭＳ Ｐゴシック" panose="020B0600070205080204" pitchFamily="34" charset="-128"/>
              </a:defRPr>
            </a:lvl2pPr>
            <a:lvl3pPr marL="749300" indent="-225425" algn="l" eaLnBrk="0" hangingPunct="0">
              <a:spcBef>
                <a:spcPct val="20000"/>
              </a:spcBef>
              <a:buFont typeface="Arial" panose="020B0604020202020204" pitchFamily="34" charset="0"/>
              <a:buChar char="•"/>
              <a:defRPr sz="1700">
                <a:solidFill>
                  <a:srgbClr val="00376C"/>
                </a:solidFill>
                <a:latin typeface="Verdana" panose="020B0604030504040204" pitchFamily="34" charset="0"/>
                <a:ea typeface="ヒラギノ角ゴ Pro W3" pitchFamily="4" charset="-128"/>
              </a:defRPr>
            </a:lvl3pPr>
            <a:lvl4pPr marL="976313" indent="-225425" algn="l" eaLnBrk="0" hangingPunct="0">
              <a:spcBef>
                <a:spcPct val="20000"/>
              </a:spcBef>
              <a:buFont typeface="Arial" panose="020B0604020202020204" pitchFamily="34" charset="0"/>
              <a:buChar char="•"/>
              <a:defRPr sz="1700">
                <a:solidFill>
                  <a:srgbClr val="00376C"/>
                </a:solidFill>
                <a:latin typeface="Verdana" panose="020B0604030504040204" pitchFamily="34" charset="0"/>
                <a:ea typeface="ヒラギノ角ゴ Pro W3" pitchFamily="4" charset="-128"/>
              </a:defRPr>
            </a:lvl4pPr>
            <a:lvl5pPr marL="1276350" indent="-225425" algn="l" eaLnBrk="0" hangingPunct="0">
              <a:spcBef>
                <a:spcPct val="20000"/>
              </a:spcBef>
              <a:buFont typeface="Arial" panose="020B0604020202020204" pitchFamily="34" charset="0"/>
              <a:buChar char="•"/>
              <a:defRPr sz="1700">
                <a:solidFill>
                  <a:srgbClr val="00376C"/>
                </a:solidFill>
                <a:latin typeface="Verdana" panose="020B0604030504040204" pitchFamily="34" charset="0"/>
                <a:ea typeface="ヒラギノ角ゴ Pro W3" pitchFamily="4" charset="-128"/>
              </a:defRPr>
            </a:lvl5pPr>
            <a:lvl6pPr marL="1733550" indent="-225425" eaLnBrk="0" fontAlgn="base" hangingPunct="0">
              <a:spcBef>
                <a:spcPct val="20000"/>
              </a:spcBef>
              <a:spcAft>
                <a:spcPct val="0"/>
              </a:spcAft>
              <a:buFont typeface="Arial" panose="020B0604020202020204" pitchFamily="34" charset="0"/>
              <a:buChar char="•"/>
              <a:defRPr sz="1700">
                <a:solidFill>
                  <a:srgbClr val="00376C"/>
                </a:solidFill>
                <a:latin typeface="Verdana" panose="020B0604030504040204" pitchFamily="34" charset="0"/>
                <a:ea typeface="ヒラギノ角ゴ Pro W3" pitchFamily="4" charset="-128"/>
              </a:defRPr>
            </a:lvl6pPr>
            <a:lvl7pPr marL="2190750" indent="-225425" eaLnBrk="0" fontAlgn="base" hangingPunct="0">
              <a:spcBef>
                <a:spcPct val="20000"/>
              </a:spcBef>
              <a:spcAft>
                <a:spcPct val="0"/>
              </a:spcAft>
              <a:buFont typeface="Arial" panose="020B0604020202020204" pitchFamily="34" charset="0"/>
              <a:buChar char="•"/>
              <a:defRPr sz="1700">
                <a:solidFill>
                  <a:srgbClr val="00376C"/>
                </a:solidFill>
                <a:latin typeface="Verdana" panose="020B0604030504040204" pitchFamily="34" charset="0"/>
                <a:ea typeface="ヒラギノ角ゴ Pro W3" pitchFamily="4" charset="-128"/>
              </a:defRPr>
            </a:lvl7pPr>
            <a:lvl8pPr marL="2647950" indent="-225425" eaLnBrk="0" fontAlgn="base" hangingPunct="0">
              <a:spcBef>
                <a:spcPct val="20000"/>
              </a:spcBef>
              <a:spcAft>
                <a:spcPct val="0"/>
              </a:spcAft>
              <a:buFont typeface="Arial" panose="020B0604020202020204" pitchFamily="34" charset="0"/>
              <a:buChar char="•"/>
              <a:defRPr sz="1700">
                <a:solidFill>
                  <a:srgbClr val="00376C"/>
                </a:solidFill>
                <a:latin typeface="Verdana" panose="020B0604030504040204" pitchFamily="34" charset="0"/>
                <a:ea typeface="ヒラギノ角ゴ Pro W3" pitchFamily="4" charset="-128"/>
              </a:defRPr>
            </a:lvl8pPr>
            <a:lvl9pPr marL="3105150" indent="-225425" eaLnBrk="0" fontAlgn="base" hangingPunct="0">
              <a:spcBef>
                <a:spcPct val="20000"/>
              </a:spcBef>
              <a:spcAft>
                <a:spcPct val="0"/>
              </a:spcAft>
              <a:buFont typeface="Arial" panose="020B0604020202020204" pitchFamily="34" charset="0"/>
              <a:buChar char="•"/>
              <a:defRPr sz="1700">
                <a:solidFill>
                  <a:srgbClr val="00376C"/>
                </a:solidFill>
                <a:latin typeface="Verdana" panose="020B0604030504040204" pitchFamily="34" charset="0"/>
                <a:ea typeface="ヒラギノ角ゴ Pro W3" pitchFamily="4" charset="-128"/>
              </a:defRPr>
            </a:lvl9pPr>
          </a:lstStyle>
          <a:p>
            <a:pPr marL="0" indent="0" algn="just">
              <a:buNone/>
            </a:pPr>
            <a:r>
              <a:rPr lang="de-DE" sz="1600" b="1" u="sng" dirty="0"/>
              <a:t>(c) Überfachlicher Wahlpflichtbereich (20 LP)</a:t>
            </a:r>
          </a:p>
          <a:p>
            <a:pPr marL="0" indent="0" algn="just">
              <a:buNone/>
            </a:pPr>
            <a:endParaRPr lang="de-DE" sz="1600" b="1" dirty="0"/>
          </a:p>
          <a:p>
            <a:pPr marL="0" indent="0" algn="just">
              <a:buNone/>
            </a:pPr>
            <a:r>
              <a:rPr lang="de-DE" sz="1600" dirty="0"/>
              <a:t>Im überfachlichen Wahlpflichtbereich sind Module aus den hierfür vorgesehenen Modulkatalogen anderer Fächer oder zentraler Einrichtungen im Umfang von insgesamt 20 LP nach freier Wahl zu absolvieren. Außerdem ist es auch möglich, außeruniversitäre </a:t>
            </a:r>
            <a:r>
              <a:rPr lang="de-DE" sz="1600" dirty="0" smtClean="0"/>
              <a:t>Angebote, bei denen Sie Kompetenzen erworben haben, anzuerkennen.</a:t>
            </a:r>
            <a:endParaRPr lang="de-DE" sz="1600" dirty="0"/>
          </a:p>
          <a:p>
            <a:pPr marL="0" indent="0" algn="just">
              <a:buNone/>
            </a:pPr>
            <a:endParaRPr lang="de-DE" sz="1600" b="1" dirty="0">
              <a:solidFill>
                <a:srgbClr val="FF0000"/>
              </a:solidFill>
            </a:endParaRPr>
          </a:p>
        </p:txBody>
      </p:sp>
      <p:sp>
        <p:nvSpPr>
          <p:cNvPr id="11268" name="Titel 3">
            <a:extLst>
              <a:ext uri="{FF2B5EF4-FFF2-40B4-BE49-F238E27FC236}">
                <a16:creationId xmlns:a16="http://schemas.microsoft.com/office/drawing/2014/main" xmlns="" id="{FC914A27-2AF9-4FAB-BD7E-ECD53EF323A2}"/>
              </a:ext>
            </a:extLst>
          </p:cNvPr>
          <p:cNvSpPr>
            <a:spLocks/>
          </p:cNvSpPr>
          <p:nvPr/>
        </p:nvSpPr>
        <p:spPr bwMode="auto">
          <a:xfrm>
            <a:off x="457200" y="512763"/>
            <a:ext cx="822960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6389" tIns="38194" rIns="76389" bIns="38194"/>
          <a:lstStyle>
            <a:lvl1pPr algn="l" eaLnBrk="0" hangingPunct="0">
              <a:spcBef>
                <a:spcPct val="20000"/>
              </a:spcBef>
              <a:buFont typeface="Arial" panose="020B0604020202020204" pitchFamily="34" charset="0"/>
              <a:buChar char="•"/>
              <a:defRPr sz="2100">
                <a:solidFill>
                  <a:srgbClr val="00376C"/>
                </a:solidFill>
                <a:latin typeface="Verdana" panose="020B0604030504040204" pitchFamily="34" charset="0"/>
                <a:ea typeface="ＭＳ Ｐゴシック" panose="020B0600070205080204" pitchFamily="34" charset="-128"/>
              </a:defRPr>
            </a:lvl1pPr>
            <a:lvl2pPr marL="37931725" indent="-37474525" algn="l" eaLnBrk="0" hangingPunct="0">
              <a:spcBef>
                <a:spcPct val="20000"/>
              </a:spcBef>
              <a:buFont typeface="Arial" panose="020B0604020202020204" pitchFamily="34" charset="0"/>
              <a:buChar char="•"/>
              <a:defRPr sz="1700">
                <a:solidFill>
                  <a:srgbClr val="00376C"/>
                </a:solidFill>
                <a:latin typeface="Verdana" panose="020B0604030504040204" pitchFamily="34" charset="0"/>
                <a:ea typeface="ＭＳ Ｐゴシック" panose="020B0600070205080204" pitchFamily="34" charset="-128"/>
              </a:defRPr>
            </a:lvl2pPr>
            <a:lvl3pPr marL="749300" indent="-225425" algn="l" eaLnBrk="0" hangingPunct="0">
              <a:spcBef>
                <a:spcPct val="20000"/>
              </a:spcBef>
              <a:buFont typeface="Arial" panose="020B0604020202020204" pitchFamily="34" charset="0"/>
              <a:buChar char="•"/>
              <a:defRPr sz="1700">
                <a:solidFill>
                  <a:srgbClr val="00376C"/>
                </a:solidFill>
                <a:latin typeface="Verdana" panose="020B0604030504040204" pitchFamily="34" charset="0"/>
                <a:ea typeface="ヒラギノ角ゴ Pro W3" pitchFamily="4" charset="-128"/>
              </a:defRPr>
            </a:lvl3pPr>
            <a:lvl4pPr marL="976313" indent="-225425" algn="l" eaLnBrk="0" hangingPunct="0">
              <a:spcBef>
                <a:spcPct val="20000"/>
              </a:spcBef>
              <a:buFont typeface="Arial" panose="020B0604020202020204" pitchFamily="34" charset="0"/>
              <a:buChar char="•"/>
              <a:defRPr sz="1700">
                <a:solidFill>
                  <a:srgbClr val="00376C"/>
                </a:solidFill>
                <a:latin typeface="Verdana" panose="020B0604030504040204" pitchFamily="34" charset="0"/>
                <a:ea typeface="ヒラギノ角ゴ Pro W3" pitchFamily="4" charset="-128"/>
              </a:defRPr>
            </a:lvl4pPr>
            <a:lvl5pPr marL="1276350" indent="-225425" algn="l" eaLnBrk="0" hangingPunct="0">
              <a:spcBef>
                <a:spcPct val="20000"/>
              </a:spcBef>
              <a:buFont typeface="Arial" panose="020B0604020202020204" pitchFamily="34" charset="0"/>
              <a:buChar char="•"/>
              <a:defRPr sz="1700">
                <a:solidFill>
                  <a:srgbClr val="00376C"/>
                </a:solidFill>
                <a:latin typeface="Verdana" panose="020B0604030504040204" pitchFamily="34" charset="0"/>
                <a:ea typeface="ヒラギノ角ゴ Pro W3" pitchFamily="4" charset="-128"/>
              </a:defRPr>
            </a:lvl5pPr>
            <a:lvl6pPr marL="1733550" indent="-225425" eaLnBrk="0" fontAlgn="base" hangingPunct="0">
              <a:spcBef>
                <a:spcPct val="20000"/>
              </a:spcBef>
              <a:spcAft>
                <a:spcPct val="0"/>
              </a:spcAft>
              <a:buFont typeface="Arial" panose="020B0604020202020204" pitchFamily="34" charset="0"/>
              <a:buChar char="•"/>
              <a:defRPr sz="1700">
                <a:solidFill>
                  <a:srgbClr val="00376C"/>
                </a:solidFill>
                <a:latin typeface="Verdana" panose="020B0604030504040204" pitchFamily="34" charset="0"/>
                <a:ea typeface="ヒラギノ角ゴ Pro W3" pitchFamily="4" charset="-128"/>
              </a:defRPr>
            </a:lvl6pPr>
            <a:lvl7pPr marL="2190750" indent="-225425" eaLnBrk="0" fontAlgn="base" hangingPunct="0">
              <a:spcBef>
                <a:spcPct val="20000"/>
              </a:spcBef>
              <a:spcAft>
                <a:spcPct val="0"/>
              </a:spcAft>
              <a:buFont typeface="Arial" panose="020B0604020202020204" pitchFamily="34" charset="0"/>
              <a:buChar char="•"/>
              <a:defRPr sz="1700">
                <a:solidFill>
                  <a:srgbClr val="00376C"/>
                </a:solidFill>
                <a:latin typeface="Verdana" panose="020B0604030504040204" pitchFamily="34" charset="0"/>
                <a:ea typeface="ヒラギノ角ゴ Pro W3" pitchFamily="4" charset="-128"/>
              </a:defRPr>
            </a:lvl7pPr>
            <a:lvl8pPr marL="2647950" indent="-225425" eaLnBrk="0" fontAlgn="base" hangingPunct="0">
              <a:spcBef>
                <a:spcPct val="20000"/>
              </a:spcBef>
              <a:spcAft>
                <a:spcPct val="0"/>
              </a:spcAft>
              <a:buFont typeface="Arial" panose="020B0604020202020204" pitchFamily="34" charset="0"/>
              <a:buChar char="•"/>
              <a:defRPr sz="1700">
                <a:solidFill>
                  <a:srgbClr val="00376C"/>
                </a:solidFill>
                <a:latin typeface="Verdana" panose="020B0604030504040204" pitchFamily="34" charset="0"/>
                <a:ea typeface="ヒラギノ角ゴ Pro W3" pitchFamily="4" charset="-128"/>
              </a:defRPr>
            </a:lvl8pPr>
            <a:lvl9pPr marL="3105150" indent="-225425" eaLnBrk="0" fontAlgn="base" hangingPunct="0">
              <a:spcBef>
                <a:spcPct val="20000"/>
              </a:spcBef>
              <a:spcAft>
                <a:spcPct val="0"/>
              </a:spcAft>
              <a:buFont typeface="Arial" panose="020B0604020202020204" pitchFamily="34" charset="0"/>
              <a:buChar char="•"/>
              <a:defRPr sz="1700">
                <a:solidFill>
                  <a:srgbClr val="00376C"/>
                </a:solidFill>
                <a:latin typeface="Verdana" panose="020B0604030504040204" pitchFamily="34" charset="0"/>
                <a:ea typeface="ヒラギノ角ゴ Pro W3" pitchFamily="4" charset="-128"/>
              </a:defRPr>
            </a:lvl9pPr>
          </a:lstStyle>
          <a:p>
            <a:pPr>
              <a:spcBef>
                <a:spcPct val="0"/>
              </a:spcBef>
              <a:buFontTx/>
              <a:buNone/>
            </a:pPr>
            <a:r>
              <a:rPr lang="de-DE" sz="2400" b="1" dirty="0">
                <a:latin typeface="Source Sans Pro" panose="020B0604020202020204"/>
              </a:rPr>
              <a:t>BA Erziehungswissenschaften</a:t>
            </a:r>
            <a:br>
              <a:rPr lang="de-DE" sz="2400" b="1" dirty="0">
                <a:latin typeface="Source Sans Pro" panose="020B0604020202020204"/>
              </a:rPr>
            </a:br>
            <a:r>
              <a:rPr lang="de-DE" sz="2400" b="1" dirty="0">
                <a:latin typeface="Source Sans Pro" panose="020B0604020202020204"/>
              </a:rPr>
              <a:t>Kernfach (120 LP)</a:t>
            </a:r>
            <a:endParaRPr lang="de-DE" altLang="de-DE" sz="2400" dirty="0">
              <a:latin typeface="Source Sans Pro" panose="020B0604020202020204"/>
            </a:endParaRPr>
          </a:p>
        </p:txBody>
      </p:sp>
      <p:pic>
        <p:nvPicPr>
          <p:cNvPr id="11270" name="Bild 4">
            <a:extLst>
              <a:ext uri="{FF2B5EF4-FFF2-40B4-BE49-F238E27FC236}">
                <a16:creationId xmlns:a16="http://schemas.microsoft.com/office/drawing/2014/main" xmlns="" id="{4097B95C-98E7-4361-9E0B-F3E1A00057BD}"/>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7848600" y="333375"/>
            <a:ext cx="1044575" cy="1044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itel 3">
            <a:extLst>
              <a:ext uri="{FF2B5EF4-FFF2-40B4-BE49-F238E27FC236}">
                <a16:creationId xmlns:a16="http://schemas.microsoft.com/office/drawing/2014/main" xmlns="" id="{511EBC64-4BA5-44C9-B0F9-26D8331AA70E}"/>
              </a:ext>
            </a:extLst>
          </p:cNvPr>
          <p:cNvSpPr txBox="1">
            <a:spLocks/>
          </p:cNvSpPr>
          <p:nvPr/>
        </p:nvSpPr>
        <p:spPr bwMode="auto">
          <a:xfrm>
            <a:off x="8839200" y="4876800"/>
            <a:ext cx="304800" cy="1922462"/>
          </a:xfrm>
          <a:prstGeom prst="rect">
            <a:avLst/>
          </a:prstGeom>
          <a:noFill/>
          <a:ln>
            <a:miter lim="800000"/>
            <a:headEnd/>
            <a:tailEnd/>
          </a:ln>
        </p:spPr>
        <p:txBody>
          <a:bodyPr vert="vert270" lIns="72000" tIns="0" rIns="72000" bIns="38194"/>
          <a:lstStyle/>
          <a:p>
            <a:pPr algn="l" eaLnBrk="0" hangingPunct="0">
              <a:spcBef>
                <a:spcPct val="0"/>
              </a:spcBef>
              <a:defRPr/>
            </a:pPr>
            <a:endParaRPr lang="de-DE" sz="1000" kern="0" dirty="0">
              <a:solidFill>
                <a:schemeClr val="bg2">
                  <a:lumMod val="75000"/>
                </a:schemeClr>
              </a:solidFill>
              <a:latin typeface="Source Sans Pro Light"/>
              <a:ea typeface="HU Scala Sans" pitchFamily="4" charset="0"/>
              <a:cs typeface="Source Sans Pro Light"/>
            </a:endParaRPr>
          </a:p>
        </p:txBody>
      </p:sp>
    </p:spTree>
  </p:cSld>
  <p:clrMapOvr>
    <a:masterClrMapping/>
  </p:clrMapOvr>
  <p:transition spd="med" advClick="0" advTm="12000">
    <p:fade thruBlk="1"/>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el 3">
            <a:extLst>
              <a:ext uri="{FF2B5EF4-FFF2-40B4-BE49-F238E27FC236}">
                <a16:creationId xmlns:a16="http://schemas.microsoft.com/office/drawing/2014/main" xmlns="" id="{10F223B0-CE16-40F0-8288-295AFFDABEE9}"/>
              </a:ext>
            </a:extLst>
          </p:cNvPr>
          <p:cNvSpPr>
            <a:spLocks/>
          </p:cNvSpPr>
          <p:nvPr/>
        </p:nvSpPr>
        <p:spPr bwMode="auto">
          <a:xfrm>
            <a:off x="457200" y="512763"/>
            <a:ext cx="8229600" cy="395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2000" tIns="38194" rIns="72000" bIns="38194"/>
          <a:lstStyle>
            <a:lvl1pPr algn="l" eaLnBrk="0" hangingPunct="0">
              <a:spcBef>
                <a:spcPct val="20000"/>
              </a:spcBef>
              <a:buFont typeface="Arial" panose="020B0604020202020204" pitchFamily="34" charset="0"/>
              <a:buChar char="•"/>
              <a:defRPr sz="2100">
                <a:solidFill>
                  <a:srgbClr val="00376C"/>
                </a:solidFill>
                <a:latin typeface="Verdana" panose="020B0604030504040204" pitchFamily="34" charset="0"/>
                <a:ea typeface="ＭＳ Ｐゴシック" panose="020B0600070205080204" pitchFamily="34" charset="-128"/>
              </a:defRPr>
            </a:lvl1pPr>
            <a:lvl2pPr marL="37931725" indent="-37474525" algn="l" eaLnBrk="0" hangingPunct="0">
              <a:spcBef>
                <a:spcPct val="20000"/>
              </a:spcBef>
              <a:buFont typeface="Arial" panose="020B0604020202020204" pitchFamily="34" charset="0"/>
              <a:buChar char="•"/>
              <a:defRPr sz="1700">
                <a:solidFill>
                  <a:srgbClr val="00376C"/>
                </a:solidFill>
                <a:latin typeface="Verdana" panose="020B0604030504040204" pitchFamily="34" charset="0"/>
                <a:ea typeface="ＭＳ Ｐゴシック" panose="020B0600070205080204" pitchFamily="34" charset="-128"/>
              </a:defRPr>
            </a:lvl2pPr>
            <a:lvl3pPr marL="749300" indent="-225425" algn="l" eaLnBrk="0" hangingPunct="0">
              <a:spcBef>
                <a:spcPct val="20000"/>
              </a:spcBef>
              <a:buFont typeface="Arial" panose="020B0604020202020204" pitchFamily="34" charset="0"/>
              <a:buChar char="•"/>
              <a:defRPr sz="1700">
                <a:solidFill>
                  <a:srgbClr val="00376C"/>
                </a:solidFill>
                <a:latin typeface="Verdana" panose="020B0604030504040204" pitchFamily="34" charset="0"/>
                <a:ea typeface="ヒラギノ角ゴ Pro W3" pitchFamily="4" charset="-128"/>
              </a:defRPr>
            </a:lvl3pPr>
            <a:lvl4pPr marL="976313" indent="-225425" algn="l" eaLnBrk="0" hangingPunct="0">
              <a:spcBef>
                <a:spcPct val="20000"/>
              </a:spcBef>
              <a:buFont typeface="Arial" panose="020B0604020202020204" pitchFamily="34" charset="0"/>
              <a:buChar char="•"/>
              <a:defRPr sz="1700">
                <a:solidFill>
                  <a:srgbClr val="00376C"/>
                </a:solidFill>
                <a:latin typeface="Verdana" panose="020B0604030504040204" pitchFamily="34" charset="0"/>
                <a:ea typeface="ヒラギノ角ゴ Pro W3" pitchFamily="4" charset="-128"/>
              </a:defRPr>
            </a:lvl4pPr>
            <a:lvl5pPr marL="1276350" indent="-225425" algn="l" eaLnBrk="0" hangingPunct="0">
              <a:spcBef>
                <a:spcPct val="20000"/>
              </a:spcBef>
              <a:buFont typeface="Arial" panose="020B0604020202020204" pitchFamily="34" charset="0"/>
              <a:buChar char="•"/>
              <a:defRPr sz="1700">
                <a:solidFill>
                  <a:srgbClr val="00376C"/>
                </a:solidFill>
                <a:latin typeface="Verdana" panose="020B0604030504040204" pitchFamily="34" charset="0"/>
                <a:ea typeface="ヒラギノ角ゴ Pro W3" pitchFamily="4" charset="-128"/>
              </a:defRPr>
            </a:lvl5pPr>
            <a:lvl6pPr marL="1733550" indent="-225425" eaLnBrk="0" fontAlgn="base" hangingPunct="0">
              <a:spcBef>
                <a:spcPct val="20000"/>
              </a:spcBef>
              <a:spcAft>
                <a:spcPct val="0"/>
              </a:spcAft>
              <a:buFont typeface="Arial" panose="020B0604020202020204" pitchFamily="34" charset="0"/>
              <a:buChar char="•"/>
              <a:defRPr sz="1700">
                <a:solidFill>
                  <a:srgbClr val="00376C"/>
                </a:solidFill>
                <a:latin typeface="Verdana" panose="020B0604030504040204" pitchFamily="34" charset="0"/>
                <a:ea typeface="ヒラギノ角ゴ Pro W3" pitchFamily="4" charset="-128"/>
              </a:defRPr>
            </a:lvl6pPr>
            <a:lvl7pPr marL="2190750" indent="-225425" eaLnBrk="0" fontAlgn="base" hangingPunct="0">
              <a:spcBef>
                <a:spcPct val="20000"/>
              </a:spcBef>
              <a:spcAft>
                <a:spcPct val="0"/>
              </a:spcAft>
              <a:buFont typeface="Arial" panose="020B0604020202020204" pitchFamily="34" charset="0"/>
              <a:buChar char="•"/>
              <a:defRPr sz="1700">
                <a:solidFill>
                  <a:srgbClr val="00376C"/>
                </a:solidFill>
                <a:latin typeface="Verdana" panose="020B0604030504040204" pitchFamily="34" charset="0"/>
                <a:ea typeface="ヒラギノ角ゴ Pro W3" pitchFamily="4" charset="-128"/>
              </a:defRPr>
            </a:lvl7pPr>
            <a:lvl8pPr marL="2647950" indent="-225425" eaLnBrk="0" fontAlgn="base" hangingPunct="0">
              <a:spcBef>
                <a:spcPct val="20000"/>
              </a:spcBef>
              <a:spcAft>
                <a:spcPct val="0"/>
              </a:spcAft>
              <a:buFont typeface="Arial" panose="020B0604020202020204" pitchFamily="34" charset="0"/>
              <a:buChar char="•"/>
              <a:defRPr sz="1700">
                <a:solidFill>
                  <a:srgbClr val="00376C"/>
                </a:solidFill>
                <a:latin typeface="Verdana" panose="020B0604030504040204" pitchFamily="34" charset="0"/>
                <a:ea typeface="ヒラギノ角ゴ Pro W3" pitchFamily="4" charset="-128"/>
              </a:defRPr>
            </a:lvl8pPr>
            <a:lvl9pPr marL="3105150" indent="-225425" eaLnBrk="0" fontAlgn="base" hangingPunct="0">
              <a:spcBef>
                <a:spcPct val="20000"/>
              </a:spcBef>
              <a:spcAft>
                <a:spcPct val="0"/>
              </a:spcAft>
              <a:buFont typeface="Arial" panose="020B0604020202020204" pitchFamily="34" charset="0"/>
              <a:buChar char="•"/>
              <a:defRPr sz="1700">
                <a:solidFill>
                  <a:srgbClr val="00376C"/>
                </a:solidFill>
                <a:latin typeface="Verdana" panose="020B0604030504040204" pitchFamily="34" charset="0"/>
                <a:ea typeface="ヒラギノ角ゴ Pro W3" pitchFamily="4" charset="-128"/>
              </a:defRPr>
            </a:lvl9pPr>
          </a:lstStyle>
          <a:p>
            <a:pPr>
              <a:spcBef>
                <a:spcPct val="0"/>
              </a:spcBef>
              <a:buFontTx/>
              <a:buNone/>
            </a:pPr>
            <a:r>
              <a:rPr lang="de-DE" sz="2400" dirty="0"/>
              <a:t>BA Erziehungswissenschaften –</a:t>
            </a:r>
            <a:br>
              <a:rPr lang="de-DE" sz="2400" dirty="0"/>
            </a:br>
            <a:r>
              <a:rPr lang="de-DE" sz="2400" dirty="0"/>
              <a:t>Studienverlauf im </a:t>
            </a:r>
            <a:r>
              <a:rPr lang="de-DE" sz="2400" i="1" dirty="0"/>
              <a:t>Kernfach</a:t>
            </a:r>
            <a:endParaRPr lang="de-DE" altLang="de-DE" sz="2400" dirty="0">
              <a:latin typeface="Source Sans Pro" panose="020B0604020202020204" pitchFamily="34" charset="0"/>
            </a:endParaRPr>
          </a:p>
        </p:txBody>
      </p:sp>
      <p:pic>
        <p:nvPicPr>
          <p:cNvPr id="16391" name="Bild 6">
            <a:extLst>
              <a:ext uri="{FF2B5EF4-FFF2-40B4-BE49-F238E27FC236}">
                <a16:creationId xmlns:a16="http://schemas.microsoft.com/office/drawing/2014/main" xmlns="" id="{8F67A70C-7C2E-4AAA-B66C-9FD0F554D9B4}"/>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7848600" y="333375"/>
            <a:ext cx="1044575" cy="1044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2" name="Tabelle 1">
            <a:extLst>
              <a:ext uri="{FF2B5EF4-FFF2-40B4-BE49-F238E27FC236}">
                <a16:creationId xmlns:a16="http://schemas.microsoft.com/office/drawing/2014/main" xmlns="" id="{BFE69E4C-A607-470B-A6B1-B35406B3EF32}"/>
              </a:ext>
            </a:extLst>
          </p:cNvPr>
          <p:cNvGraphicFramePr>
            <a:graphicFrameLocks noGrp="1"/>
          </p:cNvGraphicFramePr>
          <p:nvPr>
            <p:extLst>
              <p:ext uri="{D42A27DB-BD31-4B8C-83A1-F6EECF244321}">
                <p14:modId xmlns:p14="http://schemas.microsoft.com/office/powerpoint/2010/main" val="1132001380"/>
              </p:ext>
            </p:extLst>
          </p:nvPr>
        </p:nvGraphicFramePr>
        <p:xfrm>
          <a:off x="251520" y="1700363"/>
          <a:ext cx="8702624" cy="4716637"/>
        </p:xfrm>
        <a:graphic>
          <a:graphicData uri="http://schemas.openxmlformats.org/drawingml/2006/table">
            <a:tbl>
              <a:tblPr/>
              <a:tblGrid>
                <a:gridCol w="822522">
                  <a:extLst>
                    <a:ext uri="{9D8B030D-6E8A-4147-A177-3AD203B41FA5}">
                      <a16:colId xmlns:a16="http://schemas.microsoft.com/office/drawing/2014/main" xmlns="" val="2855458489"/>
                    </a:ext>
                  </a:extLst>
                </a:gridCol>
                <a:gridCol w="2376310">
                  <a:extLst>
                    <a:ext uri="{9D8B030D-6E8A-4147-A177-3AD203B41FA5}">
                      <a16:colId xmlns:a16="http://schemas.microsoft.com/office/drawing/2014/main" xmlns="" val="4177892218"/>
                    </a:ext>
                  </a:extLst>
                </a:gridCol>
                <a:gridCol w="896970">
                  <a:extLst>
                    <a:ext uri="{9D8B030D-6E8A-4147-A177-3AD203B41FA5}">
                      <a16:colId xmlns:a16="http://schemas.microsoft.com/office/drawing/2014/main" xmlns="" val="2620122857"/>
                    </a:ext>
                  </a:extLst>
                </a:gridCol>
                <a:gridCol w="890966">
                  <a:extLst>
                    <a:ext uri="{9D8B030D-6E8A-4147-A177-3AD203B41FA5}">
                      <a16:colId xmlns:a16="http://schemas.microsoft.com/office/drawing/2014/main" xmlns="" val="4100841892"/>
                    </a:ext>
                  </a:extLst>
                </a:gridCol>
                <a:gridCol w="890966">
                  <a:extLst>
                    <a:ext uri="{9D8B030D-6E8A-4147-A177-3AD203B41FA5}">
                      <a16:colId xmlns:a16="http://schemas.microsoft.com/office/drawing/2014/main" xmlns="" val="4177657129"/>
                    </a:ext>
                  </a:extLst>
                </a:gridCol>
                <a:gridCol w="891567">
                  <a:extLst>
                    <a:ext uri="{9D8B030D-6E8A-4147-A177-3AD203B41FA5}">
                      <a16:colId xmlns:a16="http://schemas.microsoft.com/office/drawing/2014/main" xmlns="" val="2759531976"/>
                    </a:ext>
                  </a:extLst>
                </a:gridCol>
                <a:gridCol w="889765">
                  <a:extLst>
                    <a:ext uri="{9D8B030D-6E8A-4147-A177-3AD203B41FA5}">
                      <a16:colId xmlns:a16="http://schemas.microsoft.com/office/drawing/2014/main" xmlns="" val="2650977136"/>
                    </a:ext>
                  </a:extLst>
                </a:gridCol>
                <a:gridCol w="1043558">
                  <a:extLst>
                    <a:ext uri="{9D8B030D-6E8A-4147-A177-3AD203B41FA5}">
                      <a16:colId xmlns:a16="http://schemas.microsoft.com/office/drawing/2014/main" xmlns="" val="2570342530"/>
                    </a:ext>
                  </a:extLst>
                </a:gridCol>
              </a:tblGrid>
              <a:tr h="352072">
                <a:tc>
                  <a:txBody>
                    <a:bodyPr/>
                    <a:lstStyle/>
                    <a:p>
                      <a:pPr algn="l">
                        <a:lnSpc>
                          <a:spcPts val="1050"/>
                        </a:lnSpc>
                        <a:spcAft>
                          <a:spcPts val="0"/>
                        </a:spcAft>
                      </a:pPr>
                      <a:r>
                        <a:rPr lang="de-DE" sz="800" b="1" dirty="0">
                          <a:effectLst/>
                          <a:latin typeface="Verdana"/>
                          <a:ea typeface="Times New Roman"/>
                          <a:cs typeface="Verdana"/>
                        </a:rPr>
                        <a:t>Nr. des</a:t>
                      </a:r>
                      <a:br>
                        <a:rPr lang="de-DE" sz="800" b="1" dirty="0">
                          <a:effectLst/>
                          <a:latin typeface="Verdana"/>
                          <a:ea typeface="Times New Roman"/>
                          <a:cs typeface="Verdana"/>
                        </a:rPr>
                      </a:br>
                      <a:r>
                        <a:rPr lang="de-DE" sz="800" b="1" dirty="0">
                          <a:effectLst/>
                          <a:latin typeface="Verdana"/>
                          <a:ea typeface="Times New Roman"/>
                          <a:cs typeface="Verdana"/>
                        </a:rPr>
                        <a:t>Moduls</a:t>
                      </a:r>
                      <a:endParaRPr lang="de-DE" sz="800" dirty="0">
                        <a:effectLst/>
                        <a:latin typeface="Verdana"/>
                        <a:ea typeface="Times New Roman"/>
                        <a:cs typeface="Verdana"/>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ts val="1050"/>
                        </a:lnSpc>
                        <a:spcAft>
                          <a:spcPts val="0"/>
                        </a:spcAft>
                      </a:pPr>
                      <a:r>
                        <a:rPr lang="de-DE" sz="800" b="1" dirty="0">
                          <a:effectLst/>
                          <a:latin typeface="Verdana"/>
                          <a:ea typeface="Times New Roman"/>
                          <a:cs typeface="Verdana"/>
                        </a:rPr>
                        <a:t>Name des Moduls</a:t>
                      </a:r>
                      <a:endParaRPr lang="de-DE" sz="800" dirty="0">
                        <a:effectLst/>
                        <a:latin typeface="Verdana"/>
                        <a:ea typeface="Times New Roman"/>
                        <a:cs typeface="Verdana"/>
                      </a:endParaRPr>
                    </a:p>
                    <a:p>
                      <a:pPr algn="l">
                        <a:lnSpc>
                          <a:spcPts val="1050"/>
                        </a:lnSpc>
                        <a:spcAft>
                          <a:spcPts val="0"/>
                        </a:spcAft>
                      </a:pPr>
                      <a:r>
                        <a:rPr lang="de-DE" sz="800" b="1" i="1" dirty="0">
                          <a:effectLst/>
                          <a:latin typeface="Verdana"/>
                          <a:ea typeface="Times New Roman"/>
                          <a:cs typeface="Verdana"/>
                        </a:rPr>
                        <a:t> </a:t>
                      </a:r>
                      <a:endParaRPr lang="de-DE" sz="800" dirty="0">
                        <a:effectLst/>
                        <a:latin typeface="Verdana"/>
                        <a:ea typeface="Times New Roman"/>
                        <a:cs typeface="Verdana"/>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ts val="1050"/>
                        </a:lnSpc>
                        <a:spcAft>
                          <a:spcPts val="0"/>
                        </a:spcAft>
                      </a:pPr>
                      <a:r>
                        <a:rPr lang="de-DE" sz="800" b="1" dirty="0">
                          <a:effectLst/>
                          <a:latin typeface="Verdana"/>
                          <a:ea typeface="Times New Roman"/>
                          <a:cs typeface="Verdana"/>
                        </a:rPr>
                        <a:t>1. Semester – Winter</a:t>
                      </a:r>
                      <a:endParaRPr lang="de-DE" sz="800" dirty="0">
                        <a:effectLst/>
                        <a:latin typeface="Verdana"/>
                        <a:ea typeface="Times New Roman"/>
                        <a:cs typeface="Verdana"/>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ts val="1050"/>
                        </a:lnSpc>
                        <a:spcAft>
                          <a:spcPts val="0"/>
                        </a:spcAft>
                      </a:pPr>
                      <a:r>
                        <a:rPr lang="de-DE" sz="800" b="1" dirty="0">
                          <a:effectLst/>
                          <a:latin typeface="Verdana"/>
                          <a:ea typeface="Times New Roman"/>
                          <a:cs typeface="Verdana"/>
                        </a:rPr>
                        <a:t>2. Semester – Sommer</a:t>
                      </a:r>
                      <a:endParaRPr lang="de-DE" sz="800" dirty="0">
                        <a:effectLst/>
                        <a:latin typeface="Verdana"/>
                        <a:ea typeface="Times New Roman"/>
                        <a:cs typeface="Verdana"/>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ts val="1050"/>
                        </a:lnSpc>
                        <a:spcAft>
                          <a:spcPts val="0"/>
                        </a:spcAft>
                      </a:pPr>
                      <a:r>
                        <a:rPr lang="de-DE" sz="800" b="1" dirty="0">
                          <a:effectLst/>
                          <a:latin typeface="Verdana"/>
                          <a:ea typeface="Times New Roman"/>
                          <a:cs typeface="Verdana"/>
                        </a:rPr>
                        <a:t>3. Semester – Winter</a:t>
                      </a:r>
                      <a:endParaRPr lang="de-DE" sz="800" dirty="0">
                        <a:effectLst/>
                        <a:latin typeface="Verdana"/>
                        <a:ea typeface="Times New Roman"/>
                        <a:cs typeface="Verdana"/>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ts val="1050"/>
                        </a:lnSpc>
                        <a:spcAft>
                          <a:spcPts val="0"/>
                        </a:spcAft>
                      </a:pPr>
                      <a:r>
                        <a:rPr lang="de-DE" sz="800" b="1" dirty="0">
                          <a:effectLst/>
                          <a:latin typeface="Verdana"/>
                          <a:ea typeface="Times New Roman"/>
                          <a:cs typeface="Verdana"/>
                        </a:rPr>
                        <a:t>4. Semester – Sommer</a:t>
                      </a:r>
                      <a:endParaRPr lang="de-DE" sz="800" dirty="0">
                        <a:effectLst/>
                        <a:latin typeface="Verdana"/>
                        <a:ea typeface="Times New Roman"/>
                        <a:cs typeface="Verdana"/>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ts val="1050"/>
                        </a:lnSpc>
                        <a:spcAft>
                          <a:spcPts val="0"/>
                        </a:spcAft>
                      </a:pPr>
                      <a:r>
                        <a:rPr lang="de-DE" sz="800" b="1" dirty="0">
                          <a:effectLst/>
                          <a:latin typeface="Verdana"/>
                          <a:ea typeface="Times New Roman"/>
                          <a:cs typeface="Verdana"/>
                        </a:rPr>
                        <a:t>5. Semester – Winter</a:t>
                      </a:r>
                      <a:endParaRPr lang="de-DE" sz="800" dirty="0">
                        <a:effectLst/>
                        <a:latin typeface="Verdana"/>
                        <a:ea typeface="Times New Roman"/>
                        <a:cs typeface="Verdana"/>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ts val="1050"/>
                        </a:lnSpc>
                        <a:spcAft>
                          <a:spcPts val="0"/>
                        </a:spcAft>
                      </a:pPr>
                      <a:r>
                        <a:rPr lang="de-DE" sz="800" b="1" dirty="0">
                          <a:effectLst/>
                          <a:latin typeface="Verdana"/>
                          <a:ea typeface="Times New Roman"/>
                          <a:cs typeface="Verdana"/>
                        </a:rPr>
                        <a:t>6. Semester – </a:t>
                      </a:r>
                      <a:endParaRPr lang="de-DE" sz="800" dirty="0">
                        <a:effectLst/>
                        <a:latin typeface="Verdana"/>
                        <a:ea typeface="Times New Roman"/>
                        <a:cs typeface="Verdana"/>
                      </a:endParaRPr>
                    </a:p>
                    <a:p>
                      <a:pPr algn="l">
                        <a:lnSpc>
                          <a:spcPts val="1050"/>
                        </a:lnSpc>
                        <a:spcAft>
                          <a:spcPts val="0"/>
                        </a:spcAft>
                      </a:pPr>
                      <a:r>
                        <a:rPr lang="de-DE" sz="800" b="1" dirty="0">
                          <a:effectLst/>
                          <a:latin typeface="Verdana"/>
                          <a:ea typeface="Times New Roman"/>
                          <a:cs typeface="Verdana"/>
                        </a:rPr>
                        <a:t>Sommer</a:t>
                      </a:r>
                      <a:endParaRPr lang="de-DE" sz="800" dirty="0">
                        <a:effectLst/>
                        <a:latin typeface="Verdana"/>
                        <a:ea typeface="Times New Roman"/>
                        <a:cs typeface="Verdana"/>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132804678"/>
                  </a:ext>
                </a:extLst>
              </a:tr>
              <a:tr h="352072">
                <a:tc>
                  <a:txBody>
                    <a:bodyPr/>
                    <a:lstStyle/>
                    <a:p>
                      <a:pPr algn="l">
                        <a:lnSpc>
                          <a:spcPts val="1050"/>
                        </a:lnSpc>
                        <a:spcAft>
                          <a:spcPts val="0"/>
                        </a:spcAft>
                      </a:pPr>
                      <a:r>
                        <a:rPr lang="de-DE" sz="800" dirty="0">
                          <a:effectLst/>
                          <a:latin typeface="Verdana"/>
                          <a:ea typeface="Times New Roman"/>
                          <a:cs typeface="Verdana"/>
                        </a:rPr>
                        <a:t>BA EW 1</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050"/>
                        </a:lnSpc>
                        <a:spcAft>
                          <a:spcPts val="0"/>
                        </a:spcAft>
                      </a:pPr>
                      <a:r>
                        <a:rPr lang="de-DE" sz="800" dirty="0">
                          <a:effectLst/>
                          <a:latin typeface="Verdana"/>
                          <a:ea typeface="Times New Roman"/>
                          <a:cs typeface="Verdana"/>
                        </a:rPr>
                        <a:t>Grundbegriffe, Theorien und Forschungsansätze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ts val="1050"/>
                        </a:lnSpc>
                        <a:spcAft>
                          <a:spcPts val="0"/>
                        </a:spcAft>
                      </a:pPr>
                      <a:r>
                        <a:rPr lang="en-US" sz="800" dirty="0">
                          <a:effectLst/>
                          <a:latin typeface="Verdana"/>
                          <a:ea typeface="Times New Roman"/>
                          <a:cs typeface="Verdana"/>
                        </a:rPr>
                        <a:t>4 SWS, 10 LP</a:t>
                      </a:r>
                      <a:endParaRPr lang="de-DE" sz="800" dirty="0">
                        <a:effectLst/>
                        <a:latin typeface="Verdana"/>
                        <a:ea typeface="Times New Roman"/>
                        <a:cs typeface="Verdana"/>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ts val="1050"/>
                        </a:lnSpc>
                        <a:spcAft>
                          <a:spcPts val="0"/>
                        </a:spcAft>
                      </a:pPr>
                      <a:r>
                        <a:rPr lang="en-US" sz="800" dirty="0">
                          <a:effectLst/>
                          <a:latin typeface="Verdana"/>
                          <a:ea typeface="Times New Roman"/>
                          <a:cs typeface="Verdana"/>
                        </a:rPr>
                        <a:t> </a:t>
                      </a:r>
                      <a:endParaRPr lang="de-DE" sz="800" dirty="0">
                        <a:effectLst/>
                        <a:latin typeface="Verdana"/>
                        <a:ea typeface="Times New Roman"/>
                        <a:cs typeface="Verdana"/>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ts val="1050"/>
                        </a:lnSpc>
                        <a:spcAft>
                          <a:spcPts val="0"/>
                        </a:spcAft>
                      </a:pPr>
                      <a:r>
                        <a:rPr lang="en-US" sz="800" dirty="0">
                          <a:effectLst/>
                          <a:latin typeface="Verdana"/>
                          <a:ea typeface="Times New Roman"/>
                          <a:cs typeface="Verdana"/>
                        </a:rPr>
                        <a:t> </a:t>
                      </a:r>
                      <a:endParaRPr lang="de-DE" sz="800" dirty="0">
                        <a:effectLst/>
                        <a:latin typeface="Verdana"/>
                        <a:ea typeface="Times New Roman"/>
                        <a:cs typeface="Verdana"/>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ts val="1050"/>
                        </a:lnSpc>
                        <a:spcAft>
                          <a:spcPts val="0"/>
                        </a:spcAft>
                      </a:pPr>
                      <a:r>
                        <a:rPr lang="en-US" sz="800" dirty="0">
                          <a:effectLst/>
                          <a:latin typeface="Verdana"/>
                          <a:ea typeface="Times New Roman"/>
                          <a:cs typeface="Verdana"/>
                        </a:rPr>
                        <a:t> </a:t>
                      </a:r>
                      <a:endParaRPr lang="de-DE" sz="800" dirty="0">
                        <a:effectLst/>
                        <a:latin typeface="Verdana"/>
                        <a:ea typeface="Times New Roman"/>
                        <a:cs typeface="Verdana"/>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ts val="1050"/>
                        </a:lnSpc>
                        <a:spcAft>
                          <a:spcPts val="0"/>
                        </a:spcAft>
                      </a:pPr>
                      <a:r>
                        <a:rPr lang="en-US" sz="800" dirty="0">
                          <a:effectLst/>
                          <a:latin typeface="Verdana"/>
                          <a:ea typeface="Times New Roman"/>
                          <a:cs typeface="Verdana"/>
                        </a:rPr>
                        <a:t> </a:t>
                      </a:r>
                      <a:endParaRPr lang="de-DE" sz="800" dirty="0">
                        <a:effectLst/>
                        <a:latin typeface="Verdana"/>
                        <a:ea typeface="Times New Roman"/>
                        <a:cs typeface="Verdana"/>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050"/>
                        </a:lnSpc>
                        <a:spcAft>
                          <a:spcPts val="0"/>
                        </a:spcAft>
                      </a:pPr>
                      <a:r>
                        <a:rPr lang="en-US" sz="800" dirty="0">
                          <a:effectLst/>
                          <a:latin typeface="Verdana"/>
                          <a:ea typeface="Times New Roman"/>
                          <a:cs typeface="Verdana"/>
                        </a:rPr>
                        <a:t> </a:t>
                      </a:r>
                      <a:endParaRPr lang="de-DE" sz="800" dirty="0">
                        <a:effectLst/>
                        <a:latin typeface="Verdana"/>
                        <a:ea typeface="Times New Roman"/>
                        <a:cs typeface="Verdana"/>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114855912"/>
                  </a:ext>
                </a:extLst>
              </a:tr>
              <a:tr h="176036">
                <a:tc>
                  <a:txBody>
                    <a:bodyPr/>
                    <a:lstStyle/>
                    <a:p>
                      <a:pPr algn="l">
                        <a:lnSpc>
                          <a:spcPts val="1050"/>
                        </a:lnSpc>
                        <a:spcAft>
                          <a:spcPts val="0"/>
                        </a:spcAft>
                      </a:pPr>
                      <a:r>
                        <a:rPr lang="de-DE" sz="800" dirty="0">
                          <a:effectLst/>
                          <a:latin typeface="Verdana"/>
                          <a:ea typeface="Times New Roman"/>
                          <a:cs typeface="Verdana"/>
                        </a:rPr>
                        <a:t>BA EW 2</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050"/>
                        </a:lnSpc>
                        <a:spcAft>
                          <a:spcPts val="0"/>
                        </a:spcAft>
                      </a:pPr>
                      <a:r>
                        <a:rPr lang="de-DE" sz="800" dirty="0">
                          <a:effectLst/>
                          <a:latin typeface="Verdana"/>
                          <a:ea typeface="Times New Roman"/>
                          <a:cs typeface="Verdana"/>
                        </a:rPr>
                        <a:t>Forschungsgrundlagen und Methoden I</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ts val="1050"/>
                        </a:lnSpc>
                        <a:spcAft>
                          <a:spcPts val="0"/>
                        </a:spcAft>
                      </a:pPr>
                      <a:r>
                        <a:rPr lang="en-US" sz="800" dirty="0">
                          <a:effectLst/>
                          <a:latin typeface="Verdana"/>
                          <a:ea typeface="Times New Roman"/>
                          <a:cs typeface="Verdana"/>
                        </a:rPr>
                        <a:t>6 SWS, 10 LP</a:t>
                      </a:r>
                      <a:endParaRPr lang="de-DE" sz="800" dirty="0">
                        <a:effectLst/>
                        <a:latin typeface="Verdana"/>
                        <a:ea typeface="Times New Roman"/>
                        <a:cs typeface="Verdana"/>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ts val="1050"/>
                        </a:lnSpc>
                        <a:spcAft>
                          <a:spcPts val="0"/>
                        </a:spcAft>
                      </a:pPr>
                      <a:r>
                        <a:rPr lang="en-US" sz="800" dirty="0">
                          <a:effectLst/>
                          <a:latin typeface="Verdana"/>
                          <a:ea typeface="Times New Roman"/>
                          <a:cs typeface="Verdana"/>
                        </a:rPr>
                        <a:t> </a:t>
                      </a:r>
                      <a:endParaRPr lang="de-DE" sz="800" dirty="0">
                        <a:effectLst/>
                        <a:latin typeface="Verdana"/>
                        <a:ea typeface="Times New Roman"/>
                        <a:cs typeface="Verdana"/>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ts val="1050"/>
                        </a:lnSpc>
                        <a:spcAft>
                          <a:spcPts val="0"/>
                        </a:spcAft>
                      </a:pPr>
                      <a:r>
                        <a:rPr lang="en-US" sz="800" dirty="0">
                          <a:effectLst/>
                          <a:latin typeface="Verdana"/>
                          <a:ea typeface="Times New Roman"/>
                          <a:cs typeface="Verdana"/>
                        </a:rPr>
                        <a:t> </a:t>
                      </a:r>
                      <a:endParaRPr lang="de-DE" sz="800" dirty="0">
                        <a:effectLst/>
                        <a:latin typeface="Verdana"/>
                        <a:ea typeface="Times New Roman"/>
                        <a:cs typeface="Verdana"/>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ts val="1050"/>
                        </a:lnSpc>
                        <a:spcAft>
                          <a:spcPts val="0"/>
                        </a:spcAft>
                      </a:pPr>
                      <a:r>
                        <a:rPr lang="en-US" sz="800" dirty="0">
                          <a:effectLst/>
                          <a:latin typeface="Verdana"/>
                          <a:ea typeface="Times New Roman"/>
                          <a:cs typeface="Verdana"/>
                        </a:rPr>
                        <a:t> </a:t>
                      </a:r>
                      <a:endParaRPr lang="de-DE" sz="800" dirty="0">
                        <a:effectLst/>
                        <a:latin typeface="Verdana"/>
                        <a:ea typeface="Times New Roman"/>
                        <a:cs typeface="Verdana"/>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ts val="1050"/>
                        </a:lnSpc>
                        <a:spcAft>
                          <a:spcPts val="0"/>
                        </a:spcAft>
                      </a:pPr>
                      <a:r>
                        <a:rPr lang="en-US" sz="800" dirty="0">
                          <a:effectLst/>
                          <a:latin typeface="Verdana"/>
                          <a:ea typeface="Times New Roman"/>
                          <a:cs typeface="Verdana"/>
                        </a:rPr>
                        <a:t> </a:t>
                      </a:r>
                      <a:endParaRPr lang="de-DE" sz="800" dirty="0">
                        <a:effectLst/>
                        <a:latin typeface="Verdana"/>
                        <a:ea typeface="Times New Roman"/>
                        <a:cs typeface="Verdana"/>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050"/>
                        </a:lnSpc>
                        <a:spcAft>
                          <a:spcPts val="0"/>
                        </a:spcAft>
                      </a:pPr>
                      <a:r>
                        <a:rPr lang="en-US" sz="800" dirty="0">
                          <a:effectLst/>
                          <a:latin typeface="Verdana"/>
                          <a:ea typeface="Times New Roman"/>
                          <a:cs typeface="Verdana"/>
                        </a:rPr>
                        <a:t> </a:t>
                      </a:r>
                      <a:endParaRPr lang="de-DE" sz="800" dirty="0">
                        <a:effectLst/>
                        <a:latin typeface="Verdana"/>
                        <a:ea typeface="Times New Roman"/>
                        <a:cs typeface="Verdana"/>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3177194718"/>
                  </a:ext>
                </a:extLst>
              </a:tr>
              <a:tr h="176036">
                <a:tc>
                  <a:txBody>
                    <a:bodyPr/>
                    <a:lstStyle/>
                    <a:p>
                      <a:pPr algn="l">
                        <a:lnSpc>
                          <a:spcPts val="1050"/>
                        </a:lnSpc>
                        <a:spcAft>
                          <a:spcPts val="0"/>
                        </a:spcAft>
                      </a:pPr>
                      <a:r>
                        <a:rPr lang="de-DE" sz="800" dirty="0">
                          <a:effectLst/>
                          <a:latin typeface="Verdana"/>
                          <a:ea typeface="Times New Roman"/>
                          <a:cs typeface="Verdana"/>
                        </a:rPr>
                        <a:t>BA EW 3</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050"/>
                        </a:lnSpc>
                        <a:spcAft>
                          <a:spcPts val="0"/>
                        </a:spcAft>
                      </a:pPr>
                      <a:r>
                        <a:rPr lang="de-DE" sz="800" dirty="0">
                          <a:effectLst/>
                          <a:latin typeface="Verdana"/>
                          <a:ea typeface="Times New Roman"/>
                          <a:cs typeface="Verdana"/>
                        </a:rPr>
                        <a:t>Forschungsgrundlagen und Methoden II</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ts val="1050"/>
                        </a:lnSpc>
                        <a:spcAft>
                          <a:spcPts val="0"/>
                        </a:spcAft>
                      </a:pPr>
                      <a:r>
                        <a:rPr lang="de-DE" sz="800" dirty="0">
                          <a:effectLst/>
                          <a:latin typeface="Verdana"/>
                          <a:ea typeface="Times New Roman"/>
                          <a:cs typeface="Verdana"/>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ts val="1050"/>
                        </a:lnSpc>
                        <a:spcAft>
                          <a:spcPts val="0"/>
                        </a:spcAft>
                      </a:pPr>
                      <a:r>
                        <a:rPr lang="en-US" sz="800" dirty="0">
                          <a:effectLst/>
                          <a:latin typeface="Verdana"/>
                          <a:ea typeface="Times New Roman"/>
                          <a:cs typeface="Verdana"/>
                        </a:rPr>
                        <a:t>4 SWS, 10 LP</a:t>
                      </a:r>
                      <a:endParaRPr lang="de-DE" sz="800" dirty="0">
                        <a:effectLst/>
                        <a:latin typeface="Verdana"/>
                        <a:ea typeface="Times New Roman"/>
                        <a:cs typeface="Verdana"/>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ts val="1050"/>
                        </a:lnSpc>
                        <a:spcAft>
                          <a:spcPts val="0"/>
                        </a:spcAft>
                      </a:pPr>
                      <a:r>
                        <a:rPr lang="en-US" sz="800" dirty="0">
                          <a:effectLst/>
                          <a:latin typeface="Verdana"/>
                          <a:ea typeface="Times New Roman"/>
                          <a:cs typeface="Verdana"/>
                        </a:rPr>
                        <a:t> </a:t>
                      </a:r>
                      <a:endParaRPr lang="de-DE" sz="800" dirty="0">
                        <a:effectLst/>
                        <a:latin typeface="Verdana"/>
                        <a:ea typeface="Times New Roman"/>
                        <a:cs typeface="Verdana"/>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ts val="1050"/>
                        </a:lnSpc>
                        <a:spcAft>
                          <a:spcPts val="0"/>
                        </a:spcAft>
                      </a:pPr>
                      <a:r>
                        <a:rPr lang="en-US" sz="800" dirty="0">
                          <a:effectLst/>
                          <a:latin typeface="Verdana"/>
                          <a:ea typeface="Times New Roman"/>
                          <a:cs typeface="Verdana"/>
                        </a:rPr>
                        <a:t> </a:t>
                      </a:r>
                      <a:endParaRPr lang="de-DE" sz="800" dirty="0">
                        <a:effectLst/>
                        <a:latin typeface="Verdana"/>
                        <a:ea typeface="Times New Roman"/>
                        <a:cs typeface="Verdana"/>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ts val="1050"/>
                        </a:lnSpc>
                        <a:spcAft>
                          <a:spcPts val="0"/>
                        </a:spcAft>
                      </a:pPr>
                      <a:r>
                        <a:rPr lang="en-US" sz="800" dirty="0">
                          <a:effectLst/>
                          <a:latin typeface="Verdana"/>
                          <a:ea typeface="Times New Roman"/>
                          <a:cs typeface="Verdana"/>
                        </a:rPr>
                        <a:t> </a:t>
                      </a:r>
                      <a:endParaRPr lang="de-DE" sz="800" dirty="0">
                        <a:effectLst/>
                        <a:latin typeface="Verdana"/>
                        <a:ea typeface="Times New Roman"/>
                        <a:cs typeface="Verdana"/>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050"/>
                        </a:lnSpc>
                        <a:spcAft>
                          <a:spcPts val="0"/>
                        </a:spcAft>
                      </a:pPr>
                      <a:r>
                        <a:rPr lang="en-US" sz="800" dirty="0">
                          <a:effectLst/>
                          <a:latin typeface="Verdana"/>
                          <a:ea typeface="Times New Roman"/>
                          <a:cs typeface="Verdana"/>
                        </a:rPr>
                        <a:t> </a:t>
                      </a:r>
                      <a:endParaRPr lang="de-DE" sz="800" dirty="0">
                        <a:effectLst/>
                        <a:latin typeface="Verdana"/>
                        <a:ea typeface="Times New Roman"/>
                        <a:cs typeface="Verdana"/>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2422535772"/>
                  </a:ext>
                </a:extLst>
              </a:tr>
              <a:tr h="176036">
                <a:tc>
                  <a:txBody>
                    <a:bodyPr/>
                    <a:lstStyle/>
                    <a:p>
                      <a:pPr algn="l">
                        <a:lnSpc>
                          <a:spcPts val="1050"/>
                        </a:lnSpc>
                        <a:spcAft>
                          <a:spcPts val="0"/>
                        </a:spcAft>
                      </a:pPr>
                      <a:r>
                        <a:rPr lang="de-DE" sz="800" dirty="0">
                          <a:effectLst/>
                          <a:latin typeface="Verdana"/>
                          <a:ea typeface="Times New Roman"/>
                          <a:cs typeface="Verdana"/>
                        </a:rPr>
                        <a:t>BA EW 4</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050"/>
                        </a:lnSpc>
                        <a:spcAft>
                          <a:spcPts val="0"/>
                        </a:spcAft>
                      </a:pPr>
                      <a:r>
                        <a:rPr lang="de-DE" sz="800" dirty="0">
                          <a:effectLst/>
                          <a:latin typeface="Verdana"/>
                          <a:ea typeface="Times New Roman"/>
                          <a:cs typeface="Verdana"/>
                        </a:rPr>
                        <a:t>Bildung in der Weltgesellschaft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ts val="1050"/>
                        </a:lnSpc>
                        <a:spcAft>
                          <a:spcPts val="0"/>
                        </a:spcAft>
                      </a:pPr>
                      <a:r>
                        <a:rPr lang="de-DE" sz="800" dirty="0">
                          <a:effectLst/>
                          <a:latin typeface="Verdana"/>
                          <a:ea typeface="Times New Roman"/>
                          <a:cs typeface="Verdana"/>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ts val="1050"/>
                        </a:lnSpc>
                        <a:spcAft>
                          <a:spcPts val="0"/>
                        </a:spcAft>
                      </a:pPr>
                      <a:r>
                        <a:rPr lang="en-US" sz="800" dirty="0">
                          <a:effectLst/>
                          <a:latin typeface="Verdana"/>
                          <a:ea typeface="Times New Roman"/>
                          <a:cs typeface="Verdana"/>
                        </a:rPr>
                        <a:t>4 SWS, 10 LP</a:t>
                      </a:r>
                      <a:endParaRPr lang="de-DE" sz="800" dirty="0">
                        <a:effectLst/>
                        <a:latin typeface="Verdana"/>
                        <a:ea typeface="Times New Roman"/>
                        <a:cs typeface="Verdana"/>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ts val="1050"/>
                        </a:lnSpc>
                        <a:spcAft>
                          <a:spcPts val="0"/>
                        </a:spcAft>
                      </a:pPr>
                      <a:r>
                        <a:rPr lang="en-US" sz="800" dirty="0">
                          <a:effectLst/>
                          <a:latin typeface="Verdana"/>
                          <a:ea typeface="Times New Roman"/>
                          <a:cs typeface="Verdana"/>
                        </a:rPr>
                        <a:t> </a:t>
                      </a:r>
                      <a:endParaRPr lang="de-DE" sz="800" dirty="0">
                        <a:effectLst/>
                        <a:latin typeface="Verdana"/>
                        <a:ea typeface="Times New Roman"/>
                        <a:cs typeface="Verdana"/>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ts val="1050"/>
                        </a:lnSpc>
                        <a:spcAft>
                          <a:spcPts val="0"/>
                        </a:spcAft>
                      </a:pPr>
                      <a:r>
                        <a:rPr lang="en-US" sz="800" dirty="0">
                          <a:effectLst/>
                          <a:latin typeface="Verdana"/>
                          <a:ea typeface="Times New Roman"/>
                          <a:cs typeface="Verdana"/>
                        </a:rPr>
                        <a:t> </a:t>
                      </a:r>
                      <a:endParaRPr lang="de-DE" sz="800" dirty="0">
                        <a:effectLst/>
                        <a:latin typeface="Verdana"/>
                        <a:ea typeface="Times New Roman"/>
                        <a:cs typeface="Verdana"/>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ts val="1050"/>
                        </a:lnSpc>
                        <a:spcAft>
                          <a:spcPts val="0"/>
                        </a:spcAft>
                      </a:pPr>
                      <a:r>
                        <a:rPr lang="en-US" sz="800" dirty="0">
                          <a:effectLst/>
                          <a:latin typeface="Verdana"/>
                          <a:ea typeface="Times New Roman"/>
                          <a:cs typeface="Verdana"/>
                        </a:rPr>
                        <a:t> </a:t>
                      </a:r>
                      <a:endParaRPr lang="de-DE" sz="800" dirty="0">
                        <a:effectLst/>
                        <a:latin typeface="Verdana"/>
                        <a:ea typeface="Times New Roman"/>
                        <a:cs typeface="Verdana"/>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050"/>
                        </a:lnSpc>
                        <a:spcAft>
                          <a:spcPts val="0"/>
                        </a:spcAft>
                      </a:pPr>
                      <a:r>
                        <a:rPr lang="en-US" sz="800" dirty="0">
                          <a:effectLst/>
                          <a:latin typeface="Verdana"/>
                          <a:ea typeface="Times New Roman"/>
                          <a:cs typeface="Verdana"/>
                        </a:rPr>
                        <a:t> </a:t>
                      </a:r>
                      <a:endParaRPr lang="de-DE" sz="800" dirty="0">
                        <a:effectLst/>
                        <a:latin typeface="Verdana"/>
                        <a:ea typeface="Times New Roman"/>
                        <a:cs typeface="Verdana"/>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920537304"/>
                  </a:ext>
                </a:extLst>
              </a:tr>
              <a:tr h="352072">
                <a:tc>
                  <a:txBody>
                    <a:bodyPr/>
                    <a:lstStyle/>
                    <a:p>
                      <a:pPr algn="l">
                        <a:lnSpc>
                          <a:spcPts val="1050"/>
                        </a:lnSpc>
                        <a:spcAft>
                          <a:spcPts val="0"/>
                        </a:spcAft>
                      </a:pPr>
                      <a:r>
                        <a:rPr lang="de-DE" sz="800" dirty="0">
                          <a:effectLst/>
                          <a:latin typeface="Verdana"/>
                          <a:ea typeface="Times New Roman"/>
                          <a:cs typeface="Verdana"/>
                        </a:rPr>
                        <a:t>BA EW 5</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050"/>
                        </a:lnSpc>
                        <a:spcAft>
                          <a:spcPts val="0"/>
                        </a:spcAft>
                      </a:pPr>
                      <a:r>
                        <a:rPr lang="de-DE" sz="800" dirty="0">
                          <a:effectLst/>
                          <a:latin typeface="Verdana"/>
                          <a:ea typeface="Times New Roman"/>
                          <a:cs typeface="Verdana"/>
                        </a:rPr>
                        <a:t>Institutionen der Erziehung und der Bildung in Geschichte und Gegenwart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ts val="1050"/>
                        </a:lnSpc>
                        <a:spcAft>
                          <a:spcPts val="0"/>
                        </a:spcAft>
                      </a:pPr>
                      <a:r>
                        <a:rPr lang="de-DE" sz="800" dirty="0">
                          <a:effectLst/>
                          <a:latin typeface="Verdana"/>
                          <a:ea typeface="Times New Roman"/>
                          <a:cs typeface="Verdana"/>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ts val="1050"/>
                        </a:lnSpc>
                        <a:spcAft>
                          <a:spcPts val="0"/>
                        </a:spcAft>
                      </a:pPr>
                      <a:r>
                        <a:rPr lang="de-DE" sz="800" dirty="0">
                          <a:effectLst/>
                          <a:latin typeface="Verdana"/>
                          <a:ea typeface="Times New Roman"/>
                          <a:cs typeface="Verdana"/>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ts val="1050"/>
                        </a:lnSpc>
                        <a:spcAft>
                          <a:spcPts val="0"/>
                        </a:spcAft>
                      </a:pPr>
                      <a:r>
                        <a:rPr lang="en-US" sz="800" dirty="0">
                          <a:effectLst/>
                          <a:latin typeface="Verdana"/>
                          <a:ea typeface="Times New Roman"/>
                          <a:cs typeface="Verdana"/>
                        </a:rPr>
                        <a:t>4 SWS, 10 LP</a:t>
                      </a:r>
                      <a:endParaRPr lang="de-DE" sz="800" dirty="0">
                        <a:effectLst/>
                        <a:latin typeface="Verdana"/>
                        <a:ea typeface="Times New Roman"/>
                        <a:cs typeface="Verdana"/>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ts val="1050"/>
                        </a:lnSpc>
                        <a:spcAft>
                          <a:spcPts val="0"/>
                        </a:spcAft>
                      </a:pPr>
                      <a:r>
                        <a:rPr lang="en-US" sz="800" dirty="0">
                          <a:effectLst/>
                          <a:latin typeface="Verdana"/>
                          <a:ea typeface="Times New Roman"/>
                          <a:cs typeface="Verdana"/>
                        </a:rPr>
                        <a:t> </a:t>
                      </a:r>
                      <a:endParaRPr lang="de-DE" sz="800" dirty="0">
                        <a:effectLst/>
                        <a:latin typeface="Verdana"/>
                        <a:ea typeface="Times New Roman"/>
                        <a:cs typeface="Verdana"/>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ts val="1050"/>
                        </a:lnSpc>
                        <a:spcAft>
                          <a:spcPts val="0"/>
                        </a:spcAft>
                      </a:pPr>
                      <a:r>
                        <a:rPr lang="en-US" sz="800" dirty="0">
                          <a:effectLst/>
                          <a:latin typeface="Verdana"/>
                          <a:ea typeface="Times New Roman"/>
                          <a:cs typeface="Verdana"/>
                        </a:rPr>
                        <a:t> </a:t>
                      </a:r>
                      <a:endParaRPr lang="de-DE" sz="800" dirty="0">
                        <a:effectLst/>
                        <a:latin typeface="Verdana"/>
                        <a:ea typeface="Times New Roman"/>
                        <a:cs typeface="Verdana"/>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050"/>
                        </a:lnSpc>
                        <a:spcAft>
                          <a:spcPts val="0"/>
                        </a:spcAft>
                      </a:pPr>
                      <a:r>
                        <a:rPr lang="en-US" sz="800" dirty="0">
                          <a:effectLst/>
                          <a:latin typeface="Verdana"/>
                          <a:ea typeface="Times New Roman"/>
                          <a:cs typeface="Verdana"/>
                        </a:rPr>
                        <a:t> </a:t>
                      </a:r>
                      <a:endParaRPr lang="de-DE" sz="800" dirty="0">
                        <a:effectLst/>
                        <a:latin typeface="Verdana"/>
                        <a:ea typeface="Times New Roman"/>
                        <a:cs typeface="Verdana"/>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2038454933"/>
                  </a:ext>
                </a:extLst>
              </a:tr>
              <a:tr h="72305">
                <a:tc>
                  <a:txBody>
                    <a:bodyPr/>
                    <a:lstStyle/>
                    <a:p>
                      <a:pPr algn="l">
                        <a:lnSpc>
                          <a:spcPts val="1050"/>
                        </a:lnSpc>
                        <a:spcAft>
                          <a:spcPts val="0"/>
                        </a:spcAft>
                      </a:pPr>
                      <a:r>
                        <a:rPr lang="de-DE" sz="800" dirty="0">
                          <a:effectLst/>
                          <a:highlight>
                            <a:srgbClr val="FFFF00"/>
                          </a:highlight>
                          <a:latin typeface="Verdana"/>
                          <a:ea typeface="Times New Roman"/>
                          <a:cs typeface="Verdana"/>
                        </a:rPr>
                        <a:t> </a:t>
                      </a:r>
                      <a:endParaRPr lang="de-DE" sz="800" dirty="0">
                        <a:effectLst/>
                        <a:latin typeface="Verdana"/>
                        <a:ea typeface="Times New Roman"/>
                        <a:cs typeface="Verdana"/>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050"/>
                        </a:lnSpc>
                        <a:spcAft>
                          <a:spcPts val="0"/>
                        </a:spcAft>
                      </a:pPr>
                      <a:r>
                        <a:rPr lang="de-DE" sz="800" i="1" dirty="0">
                          <a:effectLst/>
                          <a:latin typeface="Verdana"/>
                          <a:ea typeface="Times New Roman"/>
                          <a:cs typeface="Verdana"/>
                        </a:rPr>
                        <a:t>Überfachlicher Wahlpflichtbereich</a:t>
                      </a:r>
                      <a:endParaRPr lang="de-DE" sz="800" dirty="0">
                        <a:effectLst/>
                        <a:latin typeface="Verdana"/>
                        <a:ea typeface="Times New Roman"/>
                        <a:cs typeface="Verdana"/>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ts val="1050"/>
                        </a:lnSpc>
                        <a:spcAft>
                          <a:spcPts val="0"/>
                        </a:spcAft>
                      </a:pPr>
                      <a:r>
                        <a:rPr lang="de-DE" sz="800" dirty="0">
                          <a:effectLst/>
                          <a:latin typeface="Verdana"/>
                          <a:ea typeface="Times New Roman"/>
                          <a:cs typeface="Verdana"/>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ts val="1050"/>
                        </a:lnSpc>
                        <a:spcAft>
                          <a:spcPts val="0"/>
                        </a:spcAft>
                      </a:pPr>
                      <a:r>
                        <a:rPr lang="de-DE" sz="800" dirty="0">
                          <a:effectLst/>
                          <a:latin typeface="Verdana"/>
                          <a:ea typeface="Times New Roman"/>
                          <a:cs typeface="Verdana"/>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ts val="1050"/>
                        </a:lnSpc>
                        <a:spcAft>
                          <a:spcPts val="0"/>
                        </a:spcAft>
                      </a:pPr>
                      <a:r>
                        <a:rPr lang="de-DE" sz="800" dirty="0">
                          <a:effectLst/>
                          <a:latin typeface="Verdana"/>
                          <a:ea typeface="Times New Roman"/>
                          <a:cs typeface="Verdana"/>
                        </a:rPr>
                        <a:t>10 LP</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ts val="1050"/>
                        </a:lnSpc>
                        <a:spcAft>
                          <a:spcPts val="0"/>
                        </a:spcAft>
                      </a:pPr>
                      <a:r>
                        <a:rPr lang="de-DE" sz="800" dirty="0">
                          <a:effectLst/>
                          <a:latin typeface="Verdana"/>
                          <a:ea typeface="Times New Roman"/>
                          <a:cs typeface="Verdana"/>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ts val="1050"/>
                        </a:lnSpc>
                        <a:spcAft>
                          <a:spcPts val="0"/>
                        </a:spcAft>
                      </a:pPr>
                      <a:r>
                        <a:rPr lang="de-DE" sz="800" dirty="0">
                          <a:effectLst/>
                          <a:latin typeface="Verdana"/>
                          <a:ea typeface="Times New Roman"/>
                          <a:cs typeface="Verdana"/>
                        </a:rPr>
                        <a:t>10 LP</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050"/>
                        </a:lnSpc>
                        <a:spcAft>
                          <a:spcPts val="0"/>
                        </a:spcAft>
                      </a:pPr>
                      <a:r>
                        <a:rPr lang="de-DE" sz="800" dirty="0">
                          <a:effectLst/>
                          <a:latin typeface="Verdana"/>
                          <a:ea typeface="Times New Roman"/>
                          <a:cs typeface="Verdana"/>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51600041"/>
                  </a:ext>
                </a:extLst>
              </a:tr>
              <a:tr h="528108">
                <a:tc>
                  <a:txBody>
                    <a:bodyPr/>
                    <a:lstStyle/>
                    <a:p>
                      <a:pPr algn="l">
                        <a:lnSpc>
                          <a:spcPts val="1050"/>
                        </a:lnSpc>
                        <a:spcAft>
                          <a:spcPts val="0"/>
                        </a:spcAft>
                      </a:pPr>
                      <a:r>
                        <a:rPr lang="de-DE" sz="800" dirty="0">
                          <a:effectLst/>
                          <a:latin typeface="Verdana"/>
                          <a:ea typeface="Times New Roman"/>
                          <a:cs typeface="Verdana"/>
                        </a:rPr>
                        <a:t>BA EW 6</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ts val="1050"/>
                        </a:lnSpc>
                        <a:spcAft>
                          <a:spcPts val="0"/>
                        </a:spcAft>
                      </a:pPr>
                      <a:r>
                        <a:rPr lang="de-DE" sz="800" dirty="0">
                          <a:effectLst/>
                          <a:latin typeface="Verdana"/>
                          <a:ea typeface="Times New Roman"/>
                          <a:cs typeface="Verdana"/>
                        </a:rPr>
                        <a:t>Bildung über die Lebensspanne mit Schwerpunkt Erwachsenen-/Weiterbildung</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ts val="1050"/>
                        </a:lnSpc>
                        <a:spcAft>
                          <a:spcPts val="0"/>
                        </a:spcAft>
                      </a:pPr>
                      <a:r>
                        <a:rPr lang="de-DE" sz="800" dirty="0">
                          <a:effectLst/>
                          <a:latin typeface="Verdana"/>
                          <a:ea typeface="Times New Roman"/>
                          <a:cs typeface="Verdana"/>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ts val="1050"/>
                        </a:lnSpc>
                        <a:spcAft>
                          <a:spcPts val="0"/>
                        </a:spcAft>
                      </a:pPr>
                      <a:r>
                        <a:rPr lang="de-DE" sz="800" dirty="0">
                          <a:effectLst/>
                          <a:latin typeface="Verdana"/>
                          <a:ea typeface="Times New Roman"/>
                          <a:cs typeface="Verdana"/>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ts val="1050"/>
                        </a:lnSpc>
                        <a:spcAft>
                          <a:spcPts val="0"/>
                        </a:spcAft>
                      </a:pPr>
                      <a:r>
                        <a:rPr lang="de-DE" sz="800" dirty="0">
                          <a:effectLst/>
                          <a:latin typeface="Verdana"/>
                          <a:ea typeface="Times New Roman"/>
                          <a:cs typeface="Verdana"/>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ts val="1050"/>
                        </a:lnSpc>
                        <a:spcAft>
                          <a:spcPts val="0"/>
                        </a:spcAft>
                      </a:pPr>
                      <a:r>
                        <a:rPr lang="en-US" sz="800" dirty="0">
                          <a:effectLst/>
                          <a:latin typeface="Verdana"/>
                          <a:ea typeface="Times New Roman"/>
                          <a:cs typeface="Verdana"/>
                        </a:rPr>
                        <a:t>4 SWS, 10 LP</a:t>
                      </a:r>
                      <a:endParaRPr lang="de-DE" sz="800" dirty="0">
                        <a:effectLst/>
                        <a:latin typeface="Verdana"/>
                        <a:ea typeface="Times New Roman"/>
                        <a:cs typeface="Verdana"/>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ts val="1050"/>
                        </a:lnSpc>
                        <a:spcAft>
                          <a:spcPts val="0"/>
                        </a:spcAft>
                      </a:pPr>
                      <a:r>
                        <a:rPr lang="en-US" sz="800" dirty="0">
                          <a:effectLst/>
                          <a:latin typeface="Verdana"/>
                          <a:ea typeface="Times New Roman"/>
                          <a:cs typeface="Verdana"/>
                        </a:rPr>
                        <a:t> </a:t>
                      </a:r>
                      <a:endParaRPr lang="de-DE" sz="800" dirty="0">
                        <a:effectLst/>
                        <a:latin typeface="Verdana"/>
                        <a:ea typeface="Times New Roman"/>
                        <a:cs typeface="Verdana"/>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050"/>
                        </a:lnSpc>
                        <a:spcAft>
                          <a:spcPts val="0"/>
                        </a:spcAft>
                      </a:pPr>
                      <a:r>
                        <a:rPr lang="en-US" sz="800" dirty="0">
                          <a:effectLst/>
                          <a:latin typeface="Verdana"/>
                          <a:ea typeface="Times New Roman"/>
                          <a:cs typeface="Verdana"/>
                        </a:rPr>
                        <a:t> </a:t>
                      </a:r>
                      <a:endParaRPr lang="de-DE" sz="800" dirty="0">
                        <a:effectLst/>
                        <a:latin typeface="Verdana"/>
                        <a:ea typeface="Times New Roman"/>
                        <a:cs typeface="Verdana"/>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2374245920"/>
                  </a:ext>
                </a:extLst>
              </a:tr>
              <a:tr h="176036">
                <a:tc>
                  <a:txBody>
                    <a:bodyPr/>
                    <a:lstStyle/>
                    <a:p>
                      <a:pPr algn="l">
                        <a:lnSpc>
                          <a:spcPts val="1050"/>
                        </a:lnSpc>
                        <a:spcAft>
                          <a:spcPts val="0"/>
                        </a:spcAft>
                      </a:pPr>
                      <a:r>
                        <a:rPr lang="de-DE" sz="800" dirty="0">
                          <a:effectLst/>
                          <a:latin typeface="Verdana"/>
                          <a:ea typeface="Times New Roman"/>
                          <a:cs typeface="Verdana"/>
                        </a:rPr>
                        <a:t>BA EW 7</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050"/>
                        </a:lnSpc>
                        <a:spcAft>
                          <a:spcPts val="0"/>
                        </a:spcAft>
                      </a:pPr>
                      <a:r>
                        <a:rPr lang="de-DE" sz="800" dirty="0">
                          <a:effectLst/>
                          <a:latin typeface="Verdana"/>
                          <a:ea typeface="Times New Roman"/>
                          <a:cs typeface="Verdana"/>
                        </a:rPr>
                        <a:t>Lehren und Lernen</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ts val="1050"/>
                        </a:lnSpc>
                        <a:spcAft>
                          <a:spcPts val="0"/>
                        </a:spcAft>
                      </a:pPr>
                      <a:r>
                        <a:rPr lang="de-DE" sz="800" dirty="0">
                          <a:effectLst/>
                          <a:latin typeface="Verdana"/>
                          <a:ea typeface="Times New Roman"/>
                          <a:cs typeface="Verdana"/>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ts val="1050"/>
                        </a:lnSpc>
                        <a:spcAft>
                          <a:spcPts val="0"/>
                        </a:spcAft>
                      </a:pPr>
                      <a:r>
                        <a:rPr lang="de-DE" sz="800" dirty="0">
                          <a:effectLst/>
                          <a:latin typeface="Verdana"/>
                          <a:ea typeface="Times New Roman"/>
                          <a:cs typeface="Verdana"/>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ts val="1050"/>
                        </a:lnSpc>
                        <a:spcAft>
                          <a:spcPts val="0"/>
                        </a:spcAft>
                      </a:pPr>
                      <a:r>
                        <a:rPr lang="de-DE" sz="800" dirty="0">
                          <a:effectLst/>
                          <a:latin typeface="Verdana"/>
                          <a:ea typeface="Times New Roman"/>
                          <a:cs typeface="Verdana"/>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ts val="1050"/>
                        </a:lnSpc>
                        <a:spcAft>
                          <a:spcPts val="0"/>
                        </a:spcAft>
                      </a:pPr>
                      <a:r>
                        <a:rPr lang="en-US" sz="800" dirty="0">
                          <a:effectLst/>
                          <a:latin typeface="Verdana"/>
                          <a:ea typeface="Times New Roman"/>
                          <a:cs typeface="Verdana"/>
                        </a:rPr>
                        <a:t>4 SWS, 10 LP</a:t>
                      </a:r>
                      <a:endParaRPr lang="de-DE" sz="800" dirty="0">
                        <a:effectLst/>
                        <a:latin typeface="Verdana"/>
                        <a:ea typeface="Times New Roman"/>
                        <a:cs typeface="Verdana"/>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ts val="1050"/>
                        </a:lnSpc>
                        <a:spcAft>
                          <a:spcPts val="0"/>
                        </a:spcAft>
                      </a:pPr>
                      <a:r>
                        <a:rPr lang="en-US" sz="800" dirty="0">
                          <a:effectLst/>
                          <a:latin typeface="Verdana"/>
                          <a:ea typeface="Times New Roman"/>
                          <a:cs typeface="Verdana"/>
                        </a:rPr>
                        <a:t> </a:t>
                      </a:r>
                      <a:endParaRPr lang="de-DE" sz="800" dirty="0">
                        <a:effectLst/>
                        <a:latin typeface="Verdana"/>
                        <a:ea typeface="Times New Roman"/>
                        <a:cs typeface="Verdana"/>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050"/>
                        </a:lnSpc>
                        <a:spcAft>
                          <a:spcPts val="0"/>
                        </a:spcAft>
                      </a:pPr>
                      <a:r>
                        <a:rPr lang="en-US" sz="800" dirty="0">
                          <a:effectLst/>
                          <a:latin typeface="Verdana"/>
                          <a:ea typeface="Times New Roman"/>
                          <a:cs typeface="Verdana"/>
                        </a:rPr>
                        <a:t> </a:t>
                      </a:r>
                      <a:endParaRPr lang="de-DE" sz="800" dirty="0">
                        <a:effectLst/>
                        <a:latin typeface="Verdana"/>
                        <a:ea typeface="Times New Roman"/>
                        <a:cs typeface="Verdana"/>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6597713"/>
                  </a:ext>
                </a:extLst>
              </a:tr>
              <a:tr h="880181">
                <a:tc>
                  <a:txBody>
                    <a:bodyPr/>
                    <a:lstStyle/>
                    <a:p>
                      <a:pPr algn="l">
                        <a:lnSpc>
                          <a:spcPts val="1050"/>
                        </a:lnSpc>
                        <a:spcAft>
                          <a:spcPts val="0"/>
                        </a:spcAft>
                      </a:pPr>
                      <a:r>
                        <a:rPr lang="de-DE" sz="800" dirty="0">
                          <a:effectLst/>
                          <a:latin typeface="Verdana"/>
                          <a:ea typeface="Times New Roman"/>
                          <a:cs typeface="Verdana"/>
                        </a:rPr>
                        <a:t>BA EW 8.1 </a:t>
                      </a:r>
                    </a:p>
                    <a:p>
                      <a:pPr algn="l">
                        <a:lnSpc>
                          <a:spcPts val="1050"/>
                        </a:lnSpc>
                        <a:spcAft>
                          <a:spcPts val="0"/>
                        </a:spcAft>
                      </a:pPr>
                      <a:r>
                        <a:rPr lang="de-DE" sz="800" i="1" dirty="0">
                          <a:effectLst/>
                          <a:latin typeface="Verdana"/>
                          <a:ea typeface="Times New Roman"/>
                          <a:cs typeface="Verdana"/>
                        </a:rPr>
                        <a:t>oder</a:t>
                      </a:r>
                      <a:endParaRPr lang="de-DE" sz="800" dirty="0">
                        <a:effectLst/>
                        <a:latin typeface="Verdana"/>
                        <a:ea typeface="Times New Roman"/>
                        <a:cs typeface="Verdana"/>
                      </a:endParaRPr>
                    </a:p>
                    <a:p>
                      <a:pPr algn="l">
                        <a:lnSpc>
                          <a:spcPts val="1050"/>
                        </a:lnSpc>
                        <a:spcAft>
                          <a:spcPts val="0"/>
                        </a:spcAft>
                      </a:pPr>
                      <a:r>
                        <a:rPr lang="de-DE" sz="800" dirty="0">
                          <a:effectLst/>
                          <a:latin typeface="Verdana"/>
                          <a:ea typeface="Times New Roman"/>
                          <a:cs typeface="Verdana"/>
                        </a:rPr>
                        <a:t>BA EW 8.2 </a:t>
                      </a:r>
                    </a:p>
                    <a:p>
                      <a:pPr algn="l">
                        <a:lnSpc>
                          <a:spcPts val="1050"/>
                        </a:lnSpc>
                        <a:spcAft>
                          <a:spcPts val="0"/>
                        </a:spcAft>
                      </a:pPr>
                      <a:r>
                        <a:rPr lang="de-DE" sz="800" i="1" dirty="0">
                          <a:effectLst/>
                          <a:latin typeface="Verdana"/>
                          <a:ea typeface="Times New Roman"/>
                          <a:cs typeface="Verdana"/>
                        </a:rPr>
                        <a:t>oder</a:t>
                      </a:r>
                      <a:r>
                        <a:rPr lang="de-DE" sz="800" dirty="0">
                          <a:effectLst/>
                          <a:latin typeface="Verdana"/>
                          <a:ea typeface="Times New Roman"/>
                          <a:cs typeface="Verdana"/>
                        </a:rPr>
                        <a:t> </a:t>
                      </a:r>
                    </a:p>
                    <a:p>
                      <a:pPr algn="l">
                        <a:lnSpc>
                          <a:spcPts val="1050"/>
                        </a:lnSpc>
                        <a:spcAft>
                          <a:spcPts val="0"/>
                        </a:spcAft>
                      </a:pPr>
                      <a:r>
                        <a:rPr lang="de-DE" sz="800" dirty="0">
                          <a:effectLst/>
                          <a:latin typeface="Verdana"/>
                          <a:ea typeface="Times New Roman"/>
                          <a:cs typeface="Verdana"/>
                        </a:rPr>
                        <a:t>BA EW 8.3</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050"/>
                        </a:lnSpc>
                        <a:spcAft>
                          <a:spcPts val="0"/>
                        </a:spcAft>
                      </a:pPr>
                      <a:r>
                        <a:rPr lang="de-DE" sz="800" i="1" dirty="0">
                          <a:effectLst/>
                          <a:latin typeface="Verdana"/>
                          <a:ea typeface="Times New Roman"/>
                          <a:cs typeface="Verdana"/>
                        </a:rPr>
                        <a:t>Fachlicher Wahlpflichtbereich</a:t>
                      </a:r>
                      <a:endParaRPr lang="de-DE" sz="800" dirty="0">
                        <a:effectLst/>
                        <a:latin typeface="Verdana"/>
                        <a:ea typeface="Times New Roman"/>
                        <a:cs typeface="Verdana"/>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ts val="1050"/>
                        </a:lnSpc>
                        <a:spcAft>
                          <a:spcPts val="0"/>
                        </a:spcAft>
                      </a:pPr>
                      <a:r>
                        <a:rPr lang="de-DE" sz="800" dirty="0">
                          <a:effectLst/>
                          <a:latin typeface="Verdana"/>
                          <a:ea typeface="Times New Roman"/>
                          <a:cs typeface="Verdana"/>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ts val="1050"/>
                        </a:lnSpc>
                        <a:spcAft>
                          <a:spcPts val="0"/>
                        </a:spcAft>
                      </a:pPr>
                      <a:r>
                        <a:rPr lang="de-DE" sz="800" dirty="0">
                          <a:effectLst/>
                          <a:latin typeface="Verdana"/>
                          <a:ea typeface="Times New Roman"/>
                          <a:cs typeface="Verdana"/>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ts val="1050"/>
                        </a:lnSpc>
                        <a:spcAft>
                          <a:spcPts val="0"/>
                        </a:spcAft>
                      </a:pPr>
                      <a:r>
                        <a:rPr lang="de-DE" sz="800" dirty="0">
                          <a:effectLst/>
                          <a:latin typeface="Verdana"/>
                          <a:ea typeface="Times New Roman"/>
                          <a:cs typeface="Verdana"/>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ts val="1050"/>
                        </a:lnSpc>
                        <a:spcAft>
                          <a:spcPts val="0"/>
                        </a:spcAft>
                      </a:pPr>
                      <a:r>
                        <a:rPr lang="de-DE" sz="800" dirty="0">
                          <a:effectLst/>
                          <a:latin typeface="Verdana"/>
                          <a:ea typeface="Times New Roman"/>
                          <a:cs typeface="Verdana"/>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ts val="1050"/>
                        </a:lnSpc>
                        <a:spcAft>
                          <a:spcPts val="0"/>
                        </a:spcAft>
                      </a:pPr>
                      <a:r>
                        <a:rPr lang="en-US" sz="800" dirty="0">
                          <a:effectLst/>
                          <a:latin typeface="Verdana"/>
                          <a:ea typeface="Times New Roman"/>
                          <a:cs typeface="Verdana"/>
                        </a:rPr>
                        <a:t>4 SWS, 10 LP</a:t>
                      </a:r>
                      <a:endParaRPr lang="de-DE" sz="800" dirty="0">
                        <a:effectLst/>
                        <a:latin typeface="Verdana"/>
                        <a:ea typeface="Times New Roman"/>
                        <a:cs typeface="Verdana"/>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050"/>
                        </a:lnSpc>
                        <a:spcAft>
                          <a:spcPts val="0"/>
                        </a:spcAft>
                      </a:pPr>
                      <a:r>
                        <a:rPr lang="en-US" sz="800" dirty="0">
                          <a:effectLst/>
                          <a:latin typeface="Verdana"/>
                          <a:ea typeface="Times New Roman"/>
                          <a:cs typeface="Verdana"/>
                        </a:rPr>
                        <a:t> </a:t>
                      </a:r>
                      <a:endParaRPr lang="de-DE" sz="800" dirty="0">
                        <a:effectLst/>
                        <a:latin typeface="Verdana"/>
                        <a:ea typeface="Times New Roman"/>
                        <a:cs typeface="Verdana"/>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3464850285"/>
                  </a:ext>
                </a:extLst>
              </a:tr>
              <a:tr h="528108">
                <a:tc>
                  <a:txBody>
                    <a:bodyPr/>
                    <a:lstStyle/>
                    <a:p>
                      <a:pPr algn="l">
                        <a:lnSpc>
                          <a:spcPts val="1050"/>
                        </a:lnSpc>
                        <a:spcAft>
                          <a:spcPts val="0"/>
                        </a:spcAft>
                      </a:pPr>
                      <a:r>
                        <a:rPr lang="de-DE" sz="800" dirty="0">
                          <a:effectLst/>
                          <a:latin typeface="Verdana"/>
                          <a:ea typeface="Times New Roman"/>
                          <a:cs typeface="Verdana"/>
                        </a:rPr>
                        <a:t>BA EW 9.1 </a:t>
                      </a:r>
                    </a:p>
                    <a:p>
                      <a:pPr algn="l">
                        <a:lnSpc>
                          <a:spcPts val="1050"/>
                        </a:lnSpc>
                        <a:spcAft>
                          <a:spcPts val="0"/>
                        </a:spcAft>
                      </a:pPr>
                      <a:r>
                        <a:rPr lang="de-DE" sz="800" i="1" dirty="0">
                          <a:effectLst/>
                          <a:latin typeface="Verdana"/>
                          <a:ea typeface="Times New Roman"/>
                          <a:cs typeface="Verdana"/>
                        </a:rPr>
                        <a:t>oder</a:t>
                      </a:r>
                      <a:r>
                        <a:rPr lang="de-DE" sz="800" dirty="0">
                          <a:effectLst/>
                          <a:latin typeface="Verdana"/>
                          <a:ea typeface="Times New Roman"/>
                          <a:cs typeface="Verdana"/>
                        </a:rPr>
                        <a:t> </a:t>
                      </a:r>
                    </a:p>
                    <a:p>
                      <a:pPr algn="l">
                        <a:lnSpc>
                          <a:spcPts val="1050"/>
                        </a:lnSpc>
                        <a:spcAft>
                          <a:spcPts val="0"/>
                        </a:spcAft>
                      </a:pPr>
                      <a:r>
                        <a:rPr lang="de-DE" sz="800" dirty="0">
                          <a:effectLst/>
                          <a:latin typeface="Verdana"/>
                          <a:ea typeface="Times New Roman"/>
                          <a:cs typeface="Verdana"/>
                        </a:rPr>
                        <a:t>BA EW 9.2</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050"/>
                        </a:lnSpc>
                        <a:spcAft>
                          <a:spcPts val="0"/>
                        </a:spcAft>
                      </a:pPr>
                      <a:r>
                        <a:rPr lang="de-DE" sz="800" i="1" dirty="0">
                          <a:effectLst/>
                          <a:latin typeface="Verdana"/>
                          <a:ea typeface="Times New Roman"/>
                          <a:cs typeface="Verdana"/>
                        </a:rPr>
                        <a:t>Fachlicher Wahlpflichtbereich</a:t>
                      </a:r>
                      <a:endParaRPr lang="de-DE" sz="800" dirty="0">
                        <a:effectLst/>
                        <a:latin typeface="Verdana"/>
                        <a:ea typeface="Times New Roman"/>
                        <a:cs typeface="Verdana"/>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ts val="1050"/>
                        </a:lnSpc>
                        <a:spcAft>
                          <a:spcPts val="0"/>
                        </a:spcAft>
                      </a:pPr>
                      <a:r>
                        <a:rPr lang="de-DE" sz="800" dirty="0">
                          <a:effectLst/>
                          <a:latin typeface="Verdana"/>
                          <a:ea typeface="Times New Roman"/>
                          <a:cs typeface="Verdana"/>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ts val="1050"/>
                        </a:lnSpc>
                        <a:spcAft>
                          <a:spcPts val="0"/>
                        </a:spcAft>
                      </a:pPr>
                      <a:r>
                        <a:rPr lang="de-DE" sz="800" dirty="0">
                          <a:effectLst/>
                          <a:latin typeface="Verdana"/>
                          <a:ea typeface="Times New Roman"/>
                          <a:cs typeface="Verdana"/>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ts val="1050"/>
                        </a:lnSpc>
                        <a:spcAft>
                          <a:spcPts val="0"/>
                        </a:spcAft>
                      </a:pPr>
                      <a:r>
                        <a:rPr lang="de-DE" sz="800" dirty="0">
                          <a:effectLst/>
                          <a:latin typeface="Verdana"/>
                          <a:ea typeface="Times New Roman"/>
                          <a:cs typeface="Verdana"/>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ts val="1050"/>
                        </a:lnSpc>
                        <a:spcAft>
                          <a:spcPts val="0"/>
                        </a:spcAft>
                      </a:pPr>
                      <a:r>
                        <a:rPr lang="de-DE" sz="800" dirty="0">
                          <a:effectLst/>
                          <a:latin typeface="Verdana"/>
                          <a:ea typeface="Times New Roman"/>
                          <a:cs typeface="Verdana"/>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ts val="1050"/>
                        </a:lnSpc>
                        <a:spcAft>
                          <a:spcPts val="0"/>
                        </a:spcAft>
                      </a:pPr>
                      <a:r>
                        <a:rPr lang="de-DE" sz="800" dirty="0">
                          <a:effectLst/>
                          <a:latin typeface="Verdana"/>
                          <a:ea typeface="Times New Roman"/>
                          <a:cs typeface="Verdana"/>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ts val="1050"/>
                        </a:lnSpc>
                        <a:spcAft>
                          <a:spcPts val="0"/>
                        </a:spcAft>
                      </a:pPr>
                      <a:r>
                        <a:rPr lang="de-DE" sz="800" dirty="0">
                          <a:effectLst/>
                          <a:latin typeface="Verdana"/>
                          <a:ea typeface="Times New Roman"/>
                          <a:cs typeface="Verdana"/>
                        </a:rPr>
                        <a:t>PR, 150 Std.</a:t>
                      </a:r>
                    </a:p>
                    <a:p>
                      <a:pPr algn="l">
                        <a:lnSpc>
                          <a:spcPts val="1050"/>
                        </a:lnSpc>
                        <a:spcAft>
                          <a:spcPts val="0"/>
                        </a:spcAft>
                      </a:pPr>
                      <a:r>
                        <a:rPr lang="de-DE" sz="800" dirty="0">
                          <a:effectLst/>
                          <a:latin typeface="Verdana"/>
                          <a:ea typeface="Times New Roman"/>
                          <a:cs typeface="Verdana"/>
                        </a:rPr>
                        <a:t>2 SWS, 10 LP</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700295886"/>
                  </a:ext>
                </a:extLst>
              </a:tr>
              <a:tr h="352072">
                <a:tc>
                  <a:txBody>
                    <a:bodyPr/>
                    <a:lstStyle/>
                    <a:p>
                      <a:pPr algn="l">
                        <a:lnSpc>
                          <a:spcPts val="1050"/>
                        </a:lnSpc>
                        <a:spcAft>
                          <a:spcPts val="0"/>
                        </a:spcAft>
                      </a:pPr>
                      <a:r>
                        <a:rPr lang="de-DE" sz="800" dirty="0">
                          <a:effectLst/>
                          <a:highlight>
                            <a:srgbClr val="FFFF00"/>
                          </a:highlight>
                          <a:latin typeface="Verdana"/>
                          <a:ea typeface="Times New Roman"/>
                          <a:cs typeface="Verdana"/>
                        </a:rPr>
                        <a:t> </a:t>
                      </a:r>
                      <a:endParaRPr lang="de-DE" sz="800" dirty="0">
                        <a:effectLst/>
                        <a:latin typeface="Verdana"/>
                        <a:ea typeface="Times New Roman"/>
                        <a:cs typeface="Verdana"/>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050"/>
                        </a:lnSpc>
                        <a:spcAft>
                          <a:spcPts val="0"/>
                        </a:spcAft>
                      </a:pPr>
                      <a:r>
                        <a:rPr lang="de-DE" sz="800" dirty="0">
                          <a:effectLst/>
                          <a:latin typeface="Verdana"/>
                          <a:ea typeface="Times New Roman"/>
                          <a:cs typeface="Verdana"/>
                        </a:rPr>
                        <a:t>Bachelorarbeit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ts val="1050"/>
                        </a:lnSpc>
                        <a:spcAft>
                          <a:spcPts val="0"/>
                        </a:spcAft>
                      </a:pPr>
                      <a:r>
                        <a:rPr lang="de-DE" sz="800" dirty="0">
                          <a:effectLst/>
                          <a:latin typeface="Verdana"/>
                          <a:ea typeface="Times New Roman"/>
                          <a:cs typeface="Verdana"/>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ts val="1050"/>
                        </a:lnSpc>
                        <a:spcAft>
                          <a:spcPts val="0"/>
                        </a:spcAft>
                      </a:pPr>
                      <a:r>
                        <a:rPr lang="de-DE" sz="800" dirty="0">
                          <a:effectLst/>
                          <a:latin typeface="Verdana"/>
                          <a:ea typeface="Times New Roman"/>
                          <a:cs typeface="Verdana"/>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ts val="1050"/>
                        </a:lnSpc>
                        <a:spcAft>
                          <a:spcPts val="0"/>
                        </a:spcAft>
                      </a:pPr>
                      <a:r>
                        <a:rPr lang="de-DE" sz="800" dirty="0">
                          <a:effectLst/>
                          <a:latin typeface="Verdana"/>
                          <a:ea typeface="Times New Roman"/>
                          <a:cs typeface="Verdana"/>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ts val="1050"/>
                        </a:lnSpc>
                        <a:spcAft>
                          <a:spcPts val="0"/>
                        </a:spcAft>
                      </a:pPr>
                      <a:r>
                        <a:rPr lang="de-DE" sz="800" dirty="0">
                          <a:effectLst/>
                          <a:latin typeface="Verdana"/>
                          <a:ea typeface="Times New Roman"/>
                          <a:cs typeface="Verdana"/>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ts val="1050"/>
                        </a:lnSpc>
                        <a:spcAft>
                          <a:spcPts val="0"/>
                        </a:spcAft>
                      </a:pPr>
                      <a:r>
                        <a:rPr lang="de-DE" sz="800" dirty="0">
                          <a:effectLst/>
                          <a:latin typeface="Verdana"/>
                          <a:ea typeface="Times New Roman"/>
                          <a:cs typeface="Verdana"/>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050"/>
                        </a:lnSpc>
                        <a:spcAft>
                          <a:spcPts val="0"/>
                        </a:spcAft>
                      </a:pPr>
                      <a:r>
                        <a:rPr lang="de-DE" sz="800" dirty="0">
                          <a:effectLst/>
                          <a:latin typeface="Verdana"/>
                          <a:ea typeface="Times New Roman"/>
                          <a:cs typeface="Verdana"/>
                        </a:rPr>
                        <a:t>Bachelorarbeit, 10 LP</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875585451"/>
                  </a:ext>
                </a:extLst>
              </a:tr>
              <a:tr h="528108">
                <a:tc>
                  <a:txBody>
                    <a:bodyPr/>
                    <a:lstStyle/>
                    <a:p>
                      <a:pPr algn="l">
                        <a:lnSpc>
                          <a:spcPts val="1050"/>
                        </a:lnSpc>
                        <a:spcAft>
                          <a:spcPts val="0"/>
                        </a:spcAft>
                      </a:pPr>
                      <a:r>
                        <a:rPr lang="de-DE" sz="800" b="1" dirty="0">
                          <a:effectLst/>
                          <a:latin typeface="Verdana"/>
                          <a:ea typeface="Times New Roman"/>
                          <a:cs typeface="Verdana"/>
                        </a:rPr>
                        <a:t>SWS und LP je Semester</a:t>
                      </a:r>
                      <a:endParaRPr lang="de-DE" sz="800" dirty="0">
                        <a:effectLst/>
                        <a:latin typeface="Verdana"/>
                        <a:ea typeface="Times New Roman"/>
                        <a:cs typeface="Verdana"/>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ts val="1050"/>
                        </a:lnSpc>
                        <a:spcAft>
                          <a:spcPts val="0"/>
                        </a:spcAft>
                      </a:pPr>
                      <a:r>
                        <a:rPr lang="de-DE" sz="800" b="1" dirty="0">
                          <a:effectLst/>
                          <a:latin typeface="Verdana"/>
                          <a:ea typeface="Times New Roman"/>
                          <a:cs typeface="Verdana"/>
                        </a:rPr>
                        <a:t> </a:t>
                      </a:r>
                      <a:endParaRPr lang="de-DE" sz="800" dirty="0">
                        <a:effectLst/>
                        <a:latin typeface="Verdana"/>
                        <a:ea typeface="Times New Roman"/>
                        <a:cs typeface="Verdana"/>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ts val="1050"/>
                        </a:lnSpc>
                        <a:spcAft>
                          <a:spcPts val="0"/>
                        </a:spcAft>
                      </a:pPr>
                      <a:r>
                        <a:rPr lang="de-DE" sz="800" b="1" dirty="0">
                          <a:effectLst/>
                          <a:latin typeface="Verdana"/>
                          <a:ea typeface="Times New Roman"/>
                          <a:cs typeface="Verdana"/>
                        </a:rPr>
                        <a:t>10 SWS / </a:t>
                      </a:r>
                      <a:endParaRPr lang="de-DE" sz="800" dirty="0">
                        <a:effectLst/>
                        <a:latin typeface="Verdana"/>
                        <a:ea typeface="Times New Roman"/>
                        <a:cs typeface="Verdana"/>
                      </a:endParaRPr>
                    </a:p>
                    <a:p>
                      <a:pPr algn="l">
                        <a:lnSpc>
                          <a:spcPts val="1050"/>
                        </a:lnSpc>
                        <a:spcAft>
                          <a:spcPts val="0"/>
                        </a:spcAft>
                      </a:pPr>
                      <a:r>
                        <a:rPr lang="de-DE" sz="800" b="1" dirty="0">
                          <a:effectLst/>
                          <a:latin typeface="Verdana"/>
                          <a:ea typeface="Times New Roman"/>
                          <a:cs typeface="Verdana"/>
                        </a:rPr>
                        <a:t>20 LP</a:t>
                      </a:r>
                      <a:endParaRPr lang="de-DE" sz="800" dirty="0">
                        <a:effectLst/>
                        <a:latin typeface="Verdana"/>
                        <a:ea typeface="Times New Roman"/>
                        <a:cs typeface="Verdana"/>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ts val="1050"/>
                        </a:lnSpc>
                        <a:spcAft>
                          <a:spcPts val="0"/>
                        </a:spcAft>
                      </a:pPr>
                      <a:r>
                        <a:rPr lang="de-DE" sz="800" b="1" dirty="0">
                          <a:effectLst/>
                          <a:latin typeface="Verdana"/>
                          <a:ea typeface="Times New Roman"/>
                          <a:cs typeface="Verdana"/>
                        </a:rPr>
                        <a:t>8 SWS /</a:t>
                      </a:r>
                      <a:endParaRPr lang="de-DE" sz="800" dirty="0">
                        <a:effectLst/>
                        <a:latin typeface="Verdana"/>
                        <a:ea typeface="Times New Roman"/>
                        <a:cs typeface="Verdana"/>
                      </a:endParaRPr>
                    </a:p>
                    <a:p>
                      <a:pPr algn="l">
                        <a:lnSpc>
                          <a:spcPts val="1050"/>
                        </a:lnSpc>
                        <a:spcAft>
                          <a:spcPts val="0"/>
                        </a:spcAft>
                      </a:pPr>
                      <a:r>
                        <a:rPr lang="de-DE" sz="800" b="1" dirty="0">
                          <a:effectLst/>
                          <a:latin typeface="Verdana"/>
                          <a:ea typeface="Times New Roman"/>
                          <a:cs typeface="Verdana"/>
                        </a:rPr>
                        <a:t>20 LP</a:t>
                      </a:r>
                      <a:endParaRPr lang="de-DE" sz="800" dirty="0">
                        <a:effectLst/>
                        <a:latin typeface="Verdana"/>
                        <a:ea typeface="Times New Roman"/>
                        <a:cs typeface="Verdana"/>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ts val="1050"/>
                        </a:lnSpc>
                        <a:spcAft>
                          <a:spcPts val="0"/>
                        </a:spcAft>
                      </a:pPr>
                      <a:r>
                        <a:rPr lang="de-DE" sz="800" b="1" dirty="0">
                          <a:effectLst/>
                          <a:latin typeface="Verdana"/>
                          <a:ea typeface="Times New Roman"/>
                          <a:cs typeface="Verdana"/>
                        </a:rPr>
                        <a:t>4 SWS /</a:t>
                      </a:r>
                      <a:endParaRPr lang="de-DE" sz="800" dirty="0">
                        <a:effectLst/>
                        <a:latin typeface="Verdana"/>
                        <a:ea typeface="Times New Roman"/>
                        <a:cs typeface="Verdana"/>
                      </a:endParaRPr>
                    </a:p>
                    <a:p>
                      <a:pPr algn="l">
                        <a:lnSpc>
                          <a:spcPts val="1050"/>
                        </a:lnSpc>
                        <a:spcAft>
                          <a:spcPts val="0"/>
                        </a:spcAft>
                      </a:pPr>
                      <a:r>
                        <a:rPr lang="de-DE" sz="800" b="1" dirty="0">
                          <a:effectLst/>
                          <a:latin typeface="Verdana"/>
                          <a:ea typeface="Times New Roman"/>
                          <a:cs typeface="Verdana"/>
                        </a:rPr>
                        <a:t>20 LP</a:t>
                      </a:r>
                      <a:endParaRPr lang="de-DE" sz="800" dirty="0">
                        <a:effectLst/>
                        <a:latin typeface="Verdana"/>
                        <a:ea typeface="Times New Roman"/>
                        <a:cs typeface="Verdana"/>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ts val="1050"/>
                        </a:lnSpc>
                        <a:spcAft>
                          <a:spcPts val="0"/>
                        </a:spcAft>
                      </a:pPr>
                      <a:r>
                        <a:rPr lang="de-DE" sz="800" b="1" dirty="0">
                          <a:effectLst/>
                          <a:latin typeface="Verdana"/>
                          <a:ea typeface="Times New Roman"/>
                          <a:cs typeface="Verdana"/>
                        </a:rPr>
                        <a:t>8 SWS /</a:t>
                      </a:r>
                      <a:endParaRPr lang="de-DE" sz="800" dirty="0">
                        <a:effectLst/>
                        <a:latin typeface="Verdana"/>
                        <a:ea typeface="Times New Roman"/>
                        <a:cs typeface="Verdana"/>
                      </a:endParaRPr>
                    </a:p>
                    <a:p>
                      <a:pPr algn="l">
                        <a:lnSpc>
                          <a:spcPts val="1050"/>
                        </a:lnSpc>
                        <a:spcAft>
                          <a:spcPts val="0"/>
                        </a:spcAft>
                      </a:pPr>
                      <a:r>
                        <a:rPr lang="de-DE" sz="800" b="1" dirty="0">
                          <a:effectLst/>
                          <a:latin typeface="Verdana"/>
                          <a:ea typeface="Times New Roman"/>
                          <a:cs typeface="Verdana"/>
                        </a:rPr>
                        <a:t>20 LP</a:t>
                      </a:r>
                      <a:endParaRPr lang="de-DE" sz="800" dirty="0">
                        <a:effectLst/>
                        <a:latin typeface="Verdana"/>
                        <a:ea typeface="Times New Roman"/>
                        <a:cs typeface="Verdana"/>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050"/>
                        </a:lnSpc>
                        <a:spcAft>
                          <a:spcPts val="0"/>
                        </a:spcAft>
                      </a:pPr>
                      <a:r>
                        <a:rPr lang="de-DE" sz="800" b="1" dirty="0">
                          <a:effectLst/>
                          <a:latin typeface="Verdana"/>
                          <a:ea typeface="Times New Roman"/>
                          <a:cs typeface="Verdana"/>
                        </a:rPr>
                        <a:t>4 SWS /</a:t>
                      </a:r>
                      <a:endParaRPr lang="de-DE" sz="800" dirty="0">
                        <a:effectLst/>
                        <a:latin typeface="Verdana"/>
                        <a:ea typeface="Times New Roman"/>
                        <a:cs typeface="Verdana"/>
                      </a:endParaRPr>
                    </a:p>
                    <a:p>
                      <a:pPr algn="l">
                        <a:lnSpc>
                          <a:spcPts val="1050"/>
                        </a:lnSpc>
                        <a:spcAft>
                          <a:spcPts val="0"/>
                        </a:spcAft>
                      </a:pPr>
                      <a:r>
                        <a:rPr lang="de-DE" sz="800" b="1" dirty="0">
                          <a:effectLst/>
                          <a:latin typeface="Verdana"/>
                          <a:ea typeface="Times New Roman"/>
                          <a:cs typeface="Verdana"/>
                        </a:rPr>
                        <a:t>20 LP</a:t>
                      </a:r>
                      <a:endParaRPr lang="de-DE" sz="800" dirty="0">
                        <a:effectLst/>
                        <a:latin typeface="Verdana"/>
                        <a:ea typeface="Times New Roman"/>
                        <a:cs typeface="Verdana"/>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050"/>
                        </a:lnSpc>
                        <a:spcAft>
                          <a:spcPts val="0"/>
                        </a:spcAft>
                      </a:pPr>
                      <a:r>
                        <a:rPr lang="de-DE" sz="800" b="1" dirty="0">
                          <a:effectLst/>
                          <a:latin typeface="Verdana"/>
                          <a:ea typeface="Times New Roman"/>
                          <a:cs typeface="Verdana"/>
                        </a:rPr>
                        <a:t>2 SWS / </a:t>
                      </a:r>
                      <a:endParaRPr lang="de-DE" sz="800" dirty="0">
                        <a:effectLst/>
                        <a:latin typeface="Verdana"/>
                        <a:ea typeface="Times New Roman"/>
                        <a:cs typeface="Verdana"/>
                      </a:endParaRPr>
                    </a:p>
                    <a:p>
                      <a:pPr algn="just">
                        <a:lnSpc>
                          <a:spcPts val="1050"/>
                        </a:lnSpc>
                        <a:spcAft>
                          <a:spcPts val="0"/>
                        </a:spcAft>
                      </a:pPr>
                      <a:r>
                        <a:rPr lang="de-DE" sz="800" b="1" dirty="0">
                          <a:effectLst/>
                          <a:latin typeface="Verdana"/>
                          <a:ea typeface="Times New Roman"/>
                          <a:cs typeface="Verdana"/>
                        </a:rPr>
                        <a:t>20 LP</a:t>
                      </a:r>
                      <a:endParaRPr lang="de-DE" sz="800" dirty="0">
                        <a:effectLst/>
                        <a:latin typeface="Verdana"/>
                        <a:ea typeface="Times New Roman"/>
                        <a:cs typeface="Verdana"/>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3235160067"/>
                  </a:ext>
                </a:extLst>
              </a:tr>
            </a:tbl>
          </a:graphicData>
        </a:graphic>
      </p:graphicFrame>
    </p:spTree>
  </p:cSld>
  <p:clrMapOvr>
    <a:masterClrMapping/>
  </p:clrMapOvr>
  <p:transition spd="slow" advClick="0" advTm="12000">
    <p:fade thruBlk="1"/>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el 3">
            <a:extLst>
              <a:ext uri="{FF2B5EF4-FFF2-40B4-BE49-F238E27FC236}">
                <a16:creationId xmlns:a16="http://schemas.microsoft.com/office/drawing/2014/main" xmlns="" id="{10F223B0-CE16-40F0-8288-295AFFDABEE9}"/>
              </a:ext>
            </a:extLst>
          </p:cNvPr>
          <p:cNvSpPr>
            <a:spLocks/>
          </p:cNvSpPr>
          <p:nvPr/>
        </p:nvSpPr>
        <p:spPr bwMode="auto">
          <a:xfrm>
            <a:off x="457200" y="512763"/>
            <a:ext cx="8229600" cy="395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2000" tIns="38194" rIns="72000" bIns="38194"/>
          <a:lstStyle>
            <a:lvl1pPr algn="l" eaLnBrk="0" hangingPunct="0">
              <a:spcBef>
                <a:spcPct val="20000"/>
              </a:spcBef>
              <a:buFont typeface="Arial" panose="020B0604020202020204" pitchFamily="34" charset="0"/>
              <a:buChar char="•"/>
              <a:defRPr sz="2100">
                <a:solidFill>
                  <a:srgbClr val="00376C"/>
                </a:solidFill>
                <a:latin typeface="Verdana" panose="020B0604030504040204" pitchFamily="34" charset="0"/>
                <a:ea typeface="ＭＳ Ｐゴシック" panose="020B0600070205080204" pitchFamily="34" charset="-128"/>
              </a:defRPr>
            </a:lvl1pPr>
            <a:lvl2pPr marL="37931725" indent="-37474525" algn="l" eaLnBrk="0" hangingPunct="0">
              <a:spcBef>
                <a:spcPct val="20000"/>
              </a:spcBef>
              <a:buFont typeface="Arial" panose="020B0604020202020204" pitchFamily="34" charset="0"/>
              <a:buChar char="•"/>
              <a:defRPr sz="1700">
                <a:solidFill>
                  <a:srgbClr val="00376C"/>
                </a:solidFill>
                <a:latin typeface="Verdana" panose="020B0604030504040204" pitchFamily="34" charset="0"/>
                <a:ea typeface="ＭＳ Ｐゴシック" panose="020B0600070205080204" pitchFamily="34" charset="-128"/>
              </a:defRPr>
            </a:lvl2pPr>
            <a:lvl3pPr marL="749300" indent="-225425" algn="l" eaLnBrk="0" hangingPunct="0">
              <a:spcBef>
                <a:spcPct val="20000"/>
              </a:spcBef>
              <a:buFont typeface="Arial" panose="020B0604020202020204" pitchFamily="34" charset="0"/>
              <a:buChar char="•"/>
              <a:defRPr sz="1700">
                <a:solidFill>
                  <a:srgbClr val="00376C"/>
                </a:solidFill>
                <a:latin typeface="Verdana" panose="020B0604030504040204" pitchFamily="34" charset="0"/>
                <a:ea typeface="ヒラギノ角ゴ Pro W3" pitchFamily="4" charset="-128"/>
              </a:defRPr>
            </a:lvl3pPr>
            <a:lvl4pPr marL="976313" indent="-225425" algn="l" eaLnBrk="0" hangingPunct="0">
              <a:spcBef>
                <a:spcPct val="20000"/>
              </a:spcBef>
              <a:buFont typeface="Arial" panose="020B0604020202020204" pitchFamily="34" charset="0"/>
              <a:buChar char="•"/>
              <a:defRPr sz="1700">
                <a:solidFill>
                  <a:srgbClr val="00376C"/>
                </a:solidFill>
                <a:latin typeface="Verdana" panose="020B0604030504040204" pitchFamily="34" charset="0"/>
                <a:ea typeface="ヒラギノ角ゴ Pro W3" pitchFamily="4" charset="-128"/>
              </a:defRPr>
            </a:lvl4pPr>
            <a:lvl5pPr marL="1276350" indent="-225425" algn="l" eaLnBrk="0" hangingPunct="0">
              <a:spcBef>
                <a:spcPct val="20000"/>
              </a:spcBef>
              <a:buFont typeface="Arial" panose="020B0604020202020204" pitchFamily="34" charset="0"/>
              <a:buChar char="•"/>
              <a:defRPr sz="1700">
                <a:solidFill>
                  <a:srgbClr val="00376C"/>
                </a:solidFill>
                <a:latin typeface="Verdana" panose="020B0604030504040204" pitchFamily="34" charset="0"/>
                <a:ea typeface="ヒラギノ角ゴ Pro W3" pitchFamily="4" charset="-128"/>
              </a:defRPr>
            </a:lvl5pPr>
            <a:lvl6pPr marL="1733550" indent="-225425" eaLnBrk="0" fontAlgn="base" hangingPunct="0">
              <a:spcBef>
                <a:spcPct val="20000"/>
              </a:spcBef>
              <a:spcAft>
                <a:spcPct val="0"/>
              </a:spcAft>
              <a:buFont typeface="Arial" panose="020B0604020202020204" pitchFamily="34" charset="0"/>
              <a:buChar char="•"/>
              <a:defRPr sz="1700">
                <a:solidFill>
                  <a:srgbClr val="00376C"/>
                </a:solidFill>
                <a:latin typeface="Verdana" panose="020B0604030504040204" pitchFamily="34" charset="0"/>
                <a:ea typeface="ヒラギノ角ゴ Pro W3" pitchFamily="4" charset="-128"/>
              </a:defRPr>
            </a:lvl6pPr>
            <a:lvl7pPr marL="2190750" indent="-225425" eaLnBrk="0" fontAlgn="base" hangingPunct="0">
              <a:spcBef>
                <a:spcPct val="20000"/>
              </a:spcBef>
              <a:spcAft>
                <a:spcPct val="0"/>
              </a:spcAft>
              <a:buFont typeface="Arial" panose="020B0604020202020204" pitchFamily="34" charset="0"/>
              <a:buChar char="•"/>
              <a:defRPr sz="1700">
                <a:solidFill>
                  <a:srgbClr val="00376C"/>
                </a:solidFill>
                <a:latin typeface="Verdana" panose="020B0604030504040204" pitchFamily="34" charset="0"/>
                <a:ea typeface="ヒラギノ角ゴ Pro W3" pitchFamily="4" charset="-128"/>
              </a:defRPr>
            </a:lvl7pPr>
            <a:lvl8pPr marL="2647950" indent="-225425" eaLnBrk="0" fontAlgn="base" hangingPunct="0">
              <a:spcBef>
                <a:spcPct val="20000"/>
              </a:spcBef>
              <a:spcAft>
                <a:spcPct val="0"/>
              </a:spcAft>
              <a:buFont typeface="Arial" panose="020B0604020202020204" pitchFamily="34" charset="0"/>
              <a:buChar char="•"/>
              <a:defRPr sz="1700">
                <a:solidFill>
                  <a:srgbClr val="00376C"/>
                </a:solidFill>
                <a:latin typeface="Verdana" panose="020B0604030504040204" pitchFamily="34" charset="0"/>
                <a:ea typeface="ヒラギノ角ゴ Pro W3" pitchFamily="4" charset="-128"/>
              </a:defRPr>
            </a:lvl8pPr>
            <a:lvl9pPr marL="3105150" indent="-225425" eaLnBrk="0" fontAlgn="base" hangingPunct="0">
              <a:spcBef>
                <a:spcPct val="20000"/>
              </a:spcBef>
              <a:spcAft>
                <a:spcPct val="0"/>
              </a:spcAft>
              <a:buFont typeface="Arial" panose="020B0604020202020204" pitchFamily="34" charset="0"/>
              <a:buChar char="•"/>
              <a:defRPr sz="1700">
                <a:solidFill>
                  <a:srgbClr val="00376C"/>
                </a:solidFill>
                <a:latin typeface="Verdana" panose="020B0604030504040204" pitchFamily="34" charset="0"/>
                <a:ea typeface="ヒラギノ角ゴ Pro W3" pitchFamily="4" charset="-128"/>
              </a:defRPr>
            </a:lvl9pPr>
          </a:lstStyle>
          <a:p>
            <a:pPr>
              <a:spcBef>
                <a:spcPct val="0"/>
              </a:spcBef>
              <a:buFontTx/>
              <a:buNone/>
            </a:pPr>
            <a:r>
              <a:rPr lang="de-DE" sz="2400" b="1" dirty="0">
                <a:latin typeface="Source Sans Pro" panose="020B0604020202020204"/>
              </a:rPr>
              <a:t>BA Erziehungswissenschaften</a:t>
            </a:r>
            <a:br>
              <a:rPr lang="de-DE" sz="2400" b="1" dirty="0">
                <a:latin typeface="Source Sans Pro" panose="020B0604020202020204"/>
              </a:rPr>
            </a:br>
            <a:r>
              <a:rPr lang="de-DE" sz="2400" b="1" dirty="0">
                <a:latin typeface="Source Sans Pro" panose="020B0604020202020204"/>
              </a:rPr>
              <a:t>Studienverlauf im </a:t>
            </a:r>
            <a:r>
              <a:rPr lang="de-DE" sz="2400" b="1" i="1" dirty="0">
                <a:latin typeface="Source Sans Pro" panose="020B0604020202020204"/>
              </a:rPr>
              <a:t>Kernfach – </a:t>
            </a:r>
          </a:p>
          <a:p>
            <a:pPr>
              <a:spcBef>
                <a:spcPct val="0"/>
              </a:spcBef>
              <a:buFontTx/>
              <a:buNone/>
            </a:pPr>
            <a:r>
              <a:rPr lang="de-DE" sz="2400" b="1" i="1" dirty="0">
                <a:latin typeface="Source Sans Pro" panose="020B0604020202020204"/>
              </a:rPr>
              <a:t>idealtypisch zwei Module pro Semester</a:t>
            </a:r>
            <a:endParaRPr lang="de-DE" altLang="de-DE" sz="2400" dirty="0">
              <a:latin typeface="Source Sans Pro" panose="020B0604020202020204"/>
            </a:endParaRPr>
          </a:p>
        </p:txBody>
      </p:sp>
      <p:pic>
        <p:nvPicPr>
          <p:cNvPr id="16391" name="Bild 6">
            <a:extLst>
              <a:ext uri="{FF2B5EF4-FFF2-40B4-BE49-F238E27FC236}">
                <a16:creationId xmlns:a16="http://schemas.microsoft.com/office/drawing/2014/main" xmlns="" id="{8F67A70C-7C2E-4AAA-B66C-9FD0F554D9B4}"/>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7848600" y="333375"/>
            <a:ext cx="1044575" cy="1044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2" name="Tabelle 1">
            <a:extLst>
              <a:ext uri="{FF2B5EF4-FFF2-40B4-BE49-F238E27FC236}">
                <a16:creationId xmlns:a16="http://schemas.microsoft.com/office/drawing/2014/main" xmlns="" id="{BFE69E4C-A607-470B-A6B1-B35406B3EF32}"/>
              </a:ext>
            </a:extLst>
          </p:cNvPr>
          <p:cNvGraphicFramePr>
            <a:graphicFrameLocks noGrp="1"/>
          </p:cNvGraphicFramePr>
          <p:nvPr/>
        </p:nvGraphicFramePr>
        <p:xfrm>
          <a:off x="251520" y="1700363"/>
          <a:ext cx="8702624" cy="4716637"/>
        </p:xfrm>
        <a:graphic>
          <a:graphicData uri="http://schemas.openxmlformats.org/drawingml/2006/table">
            <a:tbl>
              <a:tblPr/>
              <a:tblGrid>
                <a:gridCol w="822522">
                  <a:extLst>
                    <a:ext uri="{9D8B030D-6E8A-4147-A177-3AD203B41FA5}">
                      <a16:colId xmlns:a16="http://schemas.microsoft.com/office/drawing/2014/main" xmlns="" val="2855458489"/>
                    </a:ext>
                  </a:extLst>
                </a:gridCol>
                <a:gridCol w="2376310">
                  <a:extLst>
                    <a:ext uri="{9D8B030D-6E8A-4147-A177-3AD203B41FA5}">
                      <a16:colId xmlns:a16="http://schemas.microsoft.com/office/drawing/2014/main" xmlns="" val="4177892218"/>
                    </a:ext>
                  </a:extLst>
                </a:gridCol>
                <a:gridCol w="896970">
                  <a:extLst>
                    <a:ext uri="{9D8B030D-6E8A-4147-A177-3AD203B41FA5}">
                      <a16:colId xmlns:a16="http://schemas.microsoft.com/office/drawing/2014/main" xmlns="" val="2620122857"/>
                    </a:ext>
                  </a:extLst>
                </a:gridCol>
                <a:gridCol w="890966">
                  <a:extLst>
                    <a:ext uri="{9D8B030D-6E8A-4147-A177-3AD203B41FA5}">
                      <a16:colId xmlns:a16="http://schemas.microsoft.com/office/drawing/2014/main" xmlns="" val="4100841892"/>
                    </a:ext>
                  </a:extLst>
                </a:gridCol>
                <a:gridCol w="890966">
                  <a:extLst>
                    <a:ext uri="{9D8B030D-6E8A-4147-A177-3AD203B41FA5}">
                      <a16:colId xmlns:a16="http://schemas.microsoft.com/office/drawing/2014/main" xmlns="" val="4177657129"/>
                    </a:ext>
                  </a:extLst>
                </a:gridCol>
                <a:gridCol w="891567">
                  <a:extLst>
                    <a:ext uri="{9D8B030D-6E8A-4147-A177-3AD203B41FA5}">
                      <a16:colId xmlns:a16="http://schemas.microsoft.com/office/drawing/2014/main" xmlns="" val="2759531976"/>
                    </a:ext>
                  </a:extLst>
                </a:gridCol>
                <a:gridCol w="889765">
                  <a:extLst>
                    <a:ext uri="{9D8B030D-6E8A-4147-A177-3AD203B41FA5}">
                      <a16:colId xmlns:a16="http://schemas.microsoft.com/office/drawing/2014/main" xmlns="" val="2650977136"/>
                    </a:ext>
                  </a:extLst>
                </a:gridCol>
                <a:gridCol w="1043558">
                  <a:extLst>
                    <a:ext uri="{9D8B030D-6E8A-4147-A177-3AD203B41FA5}">
                      <a16:colId xmlns:a16="http://schemas.microsoft.com/office/drawing/2014/main" xmlns="" val="2570342530"/>
                    </a:ext>
                  </a:extLst>
                </a:gridCol>
              </a:tblGrid>
              <a:tr h="352072">
                <a:tc>
                  <a:txBody>
                    <a:bodyPr/>
                    <a:lstStyle/>
                    <a:p>
                      <a:pPr algn="l">
                        <a:lnSpc>
                          <a:spcPts val="1050"/>
                        </a:lnSpc>
                        <a:spcAft>
                          <a:spcPts val="0"/>
                        </a:spcAft>
                      </a:pPr>
                      <a:r>
                        <a:rPr lang="de-DE" sz="800" b="1" dirty="0">
                          <a:effectLst/>
                          <a:latin typeface="Verdana"/>
                          <a:ea typeface="Times New Roman"/>
                          <a:cs typeface="Verdana"/>
                        </a:rPr>
                        <a:t>Nr. des</a:t>
                      </a:r>
                      <a:br>
                        <a:rPr lang="de-DE" sz="800" b="1" dirty="0">
                          <a:effectLst/>
                          <a:latin typeface="Verdana"/>
                          <a:ea typeface="Times New Roman"/>
                          <a:cs typeface="Verdana"/>
                        </a:rPr>
                      </a:br>
                      <a:r>
                        <a:rPr lang="de-DE" sz="800" b="1" dirty="0">
                          <a:effectLst/>
                          <a:latin typeface="Verdana"/>
                          <a:ea typeface="Times New Roman"/>
                          <a:cs typeface="Verdana"/>
                        </a:rPr>
                        <a:t>Moduls</a:t>
                      </a:r>
                      <a:endParaRPr lang="de-DE" sz="800" dirty="0">
                        <a:effectLst/>
                        <a:latin typeface="Verdana"/>
                        <a:ea typeface="Times New Roman"/>
                        <a:cs typeface="Verdana"/>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ts val="1050"/>
                        </a:lnSpc>
                        <a:spcAft>
                          <a:spcPts val="0"/>
                        </a:spcAft>
                      </a:pPr>
                      <a:r>
                        <a:rPr lang="de-DE" sz="800" b="1" dirty="0">
                          <a:effectLst/>
                          <a:latin typeface="Verdana"/>
                          <a:ea typeface="Times New Roman"/>
                          <a:cs typeface="Verdana"/>
                        </a:rPr>
                        <a:t>Name des Moduls</a:t>
                      </a:r>
                      <a:endParaRPr lang="de-DE" sz="800" dirty="0">
                        <a:effectLst/>
                        <a:latin typeface="Verdana"/>
                        <a:ea typeface="Times New Roman"/>
                        <a:cs typeface="Verdana"/>
                      </a:endParaRPr>
                    </a:p>
                    <a:p>
                      <a:pPr algn="l">
                        <a:lnSpc>
                          <a:spcPts val="1050"/>
                        </a:lnSpc>
                        <a:spcAft>
                          <a:spcPts val="0"/>
                        </a:spcAft>
                      </a:pPr>
                      <a:r>
                        <a:rPr lang="de-DE" sz="800" b="1" i="1" dirty="0">
                          <a:effectLst/>
                          <a:latin typeface="Verdana"/>
                          <a:ea typeface="Times New Roman"/>
                          <a:cs typeface="Verdana"/>
                        </a:rPr>
                        <a:t> </a:t>
                      </a:r>
                      <a:endParaRPr lang="de-DE" sz="800" dirty="0">
                        <a:effectLst/>
                        <a:latin typeface="Verdana"/>
                        <a:ea typeface="Times New Roman"/>
                        <a:cs typeface="Verdana"/>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ts val="1050"/>
                        </a:lnSpc>
                        <a:spcAft>
                          <a:spcPts val="0"/>
                        </a:spcAft>
                      </a:pPr>
                      <a:r>
                        <a:rPr lang="de-DE" sz="800" b="1" dirty="0">
                          <a:effectLst/>
                          <a:latin typeface="Verdana"/>
                          <a:ea typeface="Times New Roman"/>
                          <a:cs typeface="Verdana"/>
                        </a:rPr>
                        <a:t>1. Semester – Winter</a:t>
                      </a:r>
                      <a:endParaRPr lang="de-DE" sz="800" dirty="0">
                        <a:effectLst/>
                        <a:latin typeface="Verdana"/>
                        <a:ea typeface="Times New Roman"/>
                        <a:cs typeface="Verdana"/>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ts val="1050"/>
                        </a:lnSpc>
                        <a:spcAft>
                          <a:spcPts val="0"/>
                        </a:spcAft>
                      </a:pPr>
                      <a:r>
                        <a:rPr lang="de-DE" sz="800" b="1" dirty="0">
                          <a:effectLst/>
                          <a:latin typeface="Verdana"/>
                          <a:ea typeface="Times New Roman"/>
                          <a:cs typeface="Verdana"/>
                        </a:rPr>
                        <a:t>2. Semester – Sommer</a:t>
                      </a:r>
                      <a:endParaRPr lang="de-DE" sz="800" dirty="0">
                        <a:effectLst/>
                        <a:latin typeface="Verdana"/>
                        <a:ea typeface="Times New Roman"/>
                        <a:cs typeface="Verdana"/>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ts val="1050"/>
                        </a:lnSpc>
                        <a:spcAft>
                          <a:spcPts val="0"/>
                        </a:spcAft>
                      </a:pPr>
                      <a:r>
                        <a:rPr lang="de-DE" sz="800" b="1" dirty="0">
                          <a:effectLst/>
                          <a:latin typeface="Verdana"/>
                          <a:ea typeface="Times New Roman"/>
                          <a:cs typeface="Verdana"/>
                        </a:rPr>
                        <a:t>3. Semester – Winter</a:t>
                      </a:r>
                      <a:endParaRPr lang="de-DE" sz="800" dirty="0">
                        <a:effectLst/>
                        <a:latin typeface="Verdana"/>
                        <a:ea typeface="Times New Roman"/>
                        <a:cs typeface="Verdana"/>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ts val="1050"/>
                        </a:lnSpc>
                        <a:spcAft>
                          <a:spcPts val="0"/>
                        </a:spcAft>
                      </a:pPr>
                      <a:r>
                        <a:rPr lang="de-DE" sz="800" b="1" dirty="0">
                          <a:effectLst/>
                          <a:latin typeface="Verdana"/>
                          <a:ea typeface="Times New Roman"/>
                          <a:cs typeface="Verdana"/>
                        </a:rPr>
                        <a:t>4. Semester – Sommer</a:t>
                      </a:r>
                      <a:endParaRPr lang="de-DE" sz="800" dirty="0">
                        <a:effectLst/>
                        <a:latin typeface="Verdana"/>
                        <a:ea typeface="Times New Roman"/>
                        <a:cs typeface="Verdana"/>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ts val="1050"/>
                        </a:lnSpc>
                        <a:spcAft>
                          <a:spcPts val="0"/>
                        </a:spcAft>
                      </a:pPr>
                      <a:r>
                        <a:rPr lang="de-DE" sz="800" b="1" dirty="0">
                          <a:effectLst/>
                          <a:latin typeface="Verdana"/>
                          <a:ea typeface="Times New Roman"/>
                          <a:cs typeface="Verdana"/>
                        </a:rPr>
                        <a:t>5. Semester – Winter</a:t>
                      </a:r>
                      <a:endParaRPr lang="de-DE" sz="800" dirty="0">
                        <a:effectLst/>
                        <a:latin typeface="Verdana"/>
                        <a:ea typeface="Times New Roman"/>
                        <a:cs typeface="Verdana"/>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ts val="1050"/>
                        </a:lnSpc>
                        <a:spcAft>
                          <a:spcPts val="0"/>
                        </a:spcAft>
                      </a:pPr>
                      <a:r>
                        <a:rPr lang="de-DE" sz="800" b="1" dirty="0">
                          <a:effectLst/>
                          <a:latin typeface="Verdana"/>
                          <a:ea typeface="Times New Roman"/>
                          <a:cs typeface="Verdana"/>
                        </a:rPr>
                        <a:t>6. Semester – </a:t>
                      </a:r>
                      <a:endParaRPr lang="de-DE" sz="800" dirty="0">
                        <a:effectLst/>
                        <a:latin typeface="Verdana"/>
                        <a:ea typeface="Times New Roman"/>
                        <a:cs typeface="Verdana"/>
                      </a:endParaRPr>
                    </a:p>
                    <a:p>
                      <a:pPr algn="l">
                        <a:lnSpc>
                          <a:spcPts val="1050"/>
                        </a:lnSpc>
                        <a:spcAft>
                          <a:spcPts val="0"/>
                        </a:spcAft>
                      </a:pPr>
                      <a:r>
                        <a:rPr lang="de-DE" sz="800" b="1" dirty="0">
                          <a:effectLst/>
                          <a:latin typeface="Verdana"/>
                          <a:ea typeface="Times New Roman"/>
                          <a:cs typeface="Verdana"/>
                        </a:rPr>
                        <a:t>Sommer</a:t>
                      </a:r>
                      <a:endParaRPr lang="de-DE" sz="800" dirty="0">
                        <a:effectLst/>
                        <a:latin typeface="Verdana"/>
                        <a:ea typeface="Times New Roman"/>
                        <a:cs typeface="Verdana"/>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132804678"/>
                  </a:ext>
                </a:extLst>
              </a:tr>
              <a:tr h="352072">
                <a:tc>
                  <a:txBody>
                    <a:bodyPr/>
                    <a:lstStyle/>
                    <a:p>
                      <a:pPr algn="l">
                        <a:lnSpc>
                          <a:spcPts val="1050"/>
                        </a:lnSpc>
                        <a:spcAft>
                          <a:spcPts val="0"/>
                        </a:spcAft>
                      </a:pPr>
                      <a:r>
                        <a:rPr lang="de-DE" sz="800" dirty="0">
                          <a:effectLst/>
                          <a:latin typeface="Verdana"/>
                          <a:ea typeface="Times New Roman"/>
                          <a:cs typeface="Verdana"/>
                        </a:rPr>
                        <a:t>BA EW 1</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050"/>
                        </a:lnSpc>
                        <a:spcAft>
                          <a:spcPts val="0"/>
                        </a:spcAft>
                      </a:pPr>
                      <a:r>
                        <a:rPr lang="de-DE" sz="800" dirty="0">
                          <a:effectLst/>
                          <a:latin typeface="Verdana"/>
                          <a:ea typeface="Times New Roman"/>
                          <a:cs typeface="Verdana"/>
                        </a:rPr>
                        <a:t>Grundbegriffe, Theorien und Forschungsansätze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ts val="1050"/>
                        </a:lnSpc>
                        <a:spcAft>
                          <a:spcPts val="0"/>
                        </a:spcAft>
                      </a:pPr>
                      <a:r>
                        <a:rPr lang="en-US" sz="800" dirty="0">
                          <a:effectLst/>
                          <a:latin typeface="Verdana"/>
                          <a:ea typeface="Times New Roman"/>
                          <a:cs typeface="Verdana"/>
                        </a:rPr>
                        <a:t>4 SWS, 10 LP</a:t>
                      </a:r>
                      <a:endParaRPr lang="de-DE" sz="800" dirty="0">
                        <a:effectLst/>
                        <a:latin typeface="Verdana"/>
                        <a:ea typeface="Times New Roman"/>
                        <a:cs typeface="Verdana"/>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ts val="1050"/>
                        </a:lnSpc>
                        <a:spcAft>
                          <a:spcPts val="0"/>
                        </a:spcAft>
                      </a:pPr>
                      <a:r>
                        <a:rPr lang="en-US" sz="800" dirty="0">
                          <a:effectLst/>
                          <a:latin typeface="Verdana"/>
                          <a:ea typeface="Times New Roman"/>
                          <a:cs typeface="Verdana"/>
                        </a:rPr>
                        <a:t> </a:t>
                      </a:r>
                      <a:endParaRPr lang="de-DE" sz="800" dirty="0">
                        <a:effectLst/>
                        <a:latin typeface="Verdana"/>
                        <a:ea typeface="Times New Roman"/>
                        <a:cs typeface="Verdana"/>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ts val="1050"/>
                        </a:lnSpc>
                        <a:spcAft>
                          <a:spcPts val="0"/>
                        </a:spcAft>
                      </a:pPr>
                      <a:r>
                        <a:rPr lang="en-US" sz="800" dirty="0">
                          <a:effectLst/>
                          <a:latin typeface="Verdana"/>
                          <a:ea typeface="Times New Roman"/>
                          <a:cs typeface="Verdana"/>
                        </a:rPr>
                        <a:t> </a:t>
                      </a:r>
                      <a:endParaRPr lang="de-DE" sz="800" dirty="0">
                        <a:effectLst/>
                        <a:latin typeface="Verdana"/>
                        <a:ea typeface="Times New Roman"/>
                        <a:cs typeface="Verdana"/>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ts val="1050"/>
                        </a:lnSpc>
                        <a:spcAft>
                          <a:spcPts val="0"/>
                        </a:spcAft>
                      </a:pPr>
                      <a:r>
                        <a:rPr lang="en-US" sz="800" dirty="0">
                          <a:effectLst/>
                          <a:latin typeface="Verdana"/>
                          <a:ea typeface="Times New Roman"/>
                          <a:cs typeface="Verdana"/>
                        </a:rPr>
                        <a:t> </a:t>
                      </a:r>
                      <a:endParaRPr lang="de-DE" sz="800" dirty="0">
                        <a:effectLst/>
                        <a:latin typeface="Verdana"/>
                        <a:ea typeface="Times New Roman"/>
                        <a:cs typeface="Verdana"/>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ts val="1050"/>
                        </a:lnSpc>
                        <a:spcAft>
                          <a:spcPts val="0"/>
                        </a:spcAft>
                      </a:pPr>
                      <a:r>
                        <a:rPr lang="en-US" sz="800" dirty="0">
                          <a:effectLst/>
                          <a:latin typeface="Verdana"/>
                          <a:ea typeface="Times New Roman"/>
                          <a:cs typeface="Verdana"/>
                        </a:rPr>
                        <a:t> </a:t>
                      </a:r>
                      <a:endParaRPr lang="de-DE" sz="800" dirty="0">
                        <a:effectLst/>
                        <a:latin typeface="Verdana"/>
                        <a:ea typeface="Times New Roman"/>
                        <a:cs typeface="Verdana"/>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050"/>
                        </a:lnSpc>
                        <a:spcAft>
                          <a:spcPts val="0"/>
                        </a:spcAft>
                      </a:pPr>
                      <a:r>
                        <a:rPr lang="en-US" sz="800" dirty="0">
                          <a:effectLst/>
                          <a:latin typeface="Verdana"/>
                          <a:ea typeface="Times New Roman"/>
                          <a:cs typeface="Verdana"/>
                        </a:rPr>
                        <a:t> </a:t>
                      </a:r>
                      <a:endParaRPr lang="de-DE" sz="800" dirty="0">
                        <a:effectLst/>
                        <a:latin typeface="Verdana"/>
                        <a:ea typeface="Times New Roman"/>
                        <a:cs typeface="Verdana"/>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114855912"/>
                  </a:ext>
                </a:extLst>
              </a:tr>
              <a:tr h="176036">
                <a:tc>
                  <a:txBody>
                    <a:bodyPr/>
                    <a:lstStyle/>
                    <a:p>
                      <a:pPr algn="l">
                        <a:lnSpc>
                          <a:spcPts val="1050"/>
                        </a:lnSpc>
                        <a:spcAft>
                          <a:spcPts val="0"/>
                        </a:spcAft>
                      </a:pPr>
                      <a:r>
                        <a:rPr lang="de-DE" sz="800" dirty="0">
                          <a:effectLst/>
                          <a:latin typeface="Verdana"/>
                          <a:ea typeface="Times New Roman"/>
                          <a:cs typeface="Verdana"/>
                        </a:rPr>
                        <a:t>BA EW 2</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050"/>
                        </a:lnSpc>
                        <a:spcAft>
                          <a:spcPts val="0"/>
                        </a:spcAft>
                      </a:pPr>
                      <a:r>
                        <a:rPr lang="de-DE" sz="800" dirty="0">
                          <a:effectLst/>
                          <a:latin typeface="Verdana"/>
                          <a:ea typeface="Times New Roman"/>
                          <a:cs typeface="Verdana"/>
                        </a:rPr>
                        <a:t>Forschungsgrundlagen und Methoden I</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ts val="1050"/>
                        </a:lnSpc>
                        <a:spcAft>
                          <a:spcPts val="0"/>
                        </a:spcAft>
                      </a:pPr>
                      <a:r>
                        <a:rPr lang="en-US" sz="800" dirty="0">
                          <a:effectLst/>
                          <a:latin typeface="Verdana"/>
                          <a:ea typeface="Times New Roman"/>
                          <a:cs typeface="Verdana"/>
                        </a:rPr>
                        <a:t>6 SWS, 10 LP</a:t>
                      </a:r>
                      <a:endParaRPr lang="de-DE" sz="800" dirty="0">
                        <a:effectLst/>
                        <a:latin typeface="Verdana"/>
                        <a:ea typeface="Times New Roman"/>
                        <a:cs typeface="Verdana"/>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ts val="1050"/>
                        </a:lnSpc>
                        <a:spcAft>
                          <a:spcPts val="0"/>
                        </a:spcAft>
                      </a:pPr>
                      <a:r>
                        <a:rPr lang="en-US" sz="800" dirty="0">
                          <a:effectLst/>
                          <a:latin typeface="Verdana"/>
                          <a:ea typeface="Times New Roman"/>
                          <a:cs typeface="Verdana"/>
                        </a:rPr>
                        <a:t> </a:t>
                      </a:r>
                      <a:endParaRPr lang="de-DE" sz="800" dirty="0">
                        <a:effectLst/>
                        <a:latin typeface="Verdana"/>
                        <a:ea typeface="Times New Roman"/>
                        <a:cs typeface="Verdana"/>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ts val="1050"/>
                        </a:lnSpc>
                        <a:spcAft>
                          <a:spcPts val="0"/>
                        </a:spcAft>
                      </a:pPr>
                      <a:r>
                        <a:rPr lang="en-US" sz="800" dirty="0">
                          <a:effectLst/>
                          <a:latin typeface="Verdana"/>
                          <a:ea typeface="Times New Roman"/>
                          <a:cs typeface="Verdana"/>
                        </a:rPr>
                        <a:t> </a:t>
                      </a:r>
                      <a:endParaRPr lang="de-DE" sz="800" dirty="0">
                        <a:effectLst/>
                        <a:latin typeface="Verdana"/>
                        <a:ea typeface="Times New Roman"/>
                        <a:cs typeface="Verdana"/>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ts val="1050"/>
                        </a:lnSpc>
                        <a:spcAft>
                          <a:spcPts val="0"/>
                        </a:spcAft>
                      </a:pPr>
                      <a:r>
                        <a:rPr lang="en-US" sz="800" dirty="0">
                          <a:effectLst/>
                          <a:latin typeface="Verdana"/>
                          <a:ea typeface="Times New Roman"/>
                          <a:cs typeface="Verdana"/>
                        </a:rPr>
                        <a:t> </a:t>
                      </a:r>
                      <a:endParaRPr lang="de-DE" sz="800" dirty="0">
                        <a:effectLst/>
                        <a:latin typeface="Verdana"/>
                        <a:ea typeface="Times New Roman"/>
                        <a:cs typeface="Verdana"/>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ts val="1050"/>
                        </a:lnSpc>
                        <a:spcAft>
                          <a:spcPts val="0"/>
                        </a:spcAft>
                      </a:pPr>
                      <a:r>
                        <a:rPr lang="en-US" sz="800" dirty="0">
                          <a:effectLst/>
                          <a:latin typeface="Verdana"/>
                          <a:ea typeface="Times New Roman"/>
                          <a:cs typeface="Verdana"/>
                        </a:rPr>
                        <a:t> </a:t>
                      </a:r>
                      <a:endParaRPr lang="de-DE" sz="800" dirty="0">
                        <a:effectLst/>
                        <a:latin typeface="Verdana"/>
                        <a:ea typeface="Times New Roman"/>
                        <a:cs typeface="Verdana"/>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050"/>
                        </a:lnSpc>
                        <a:spcAft>
                          <a:spcPts val="0"/>
                        </a:spcAft>
                      </a:pPr>
                      <a:r>
                        <a:rPr lang="en-US" sz="800" dirty="0">
                          <a:effectLst/>
                          <a:latin typeface="Verdana"/>
                          <a:ea typeface="Times New Roman"/>
                          <a:cs typeface="Verdana"/>
                        </a:rPr>
                        <a:t> </a:t>
                      </a:r>
                      <a:endParaRPr lang="de-DE" sz="800" dirty="0">
                        <a:effectLst/>
                        <a:latin typeface="Verdana"/>
                        <a:ea typeface="Times New Roman"/>
                        <a:cs typeface="Verdana"/>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3177194718"/>
                  </a:ext>
                </a:extLst>
              </a:tr>
              <a:tr h="176036">
                <a:tc>
                  <a:txBody>
                    <a:bodyPr/>
                    <a:lstStyle/>
                    <a:p>
                      <a:pPr algn="l">
                        <a:lnSpc>
                          <a:spcPts val="1050"/>
                        </a:lnSpc>
                        <a:spcAft>
                          <a:spcPts val="0"/>
                        </a:spcAft>
                      </a:pPr>
                      <a:r>
                        <a:rPr lang="de-DE" sz="800" dirty="0">
                          <a:effectLst/>
                          <a:latin typeface="Verdana"/>
                          <a:ea typeface="Times New Roman"/>
                          <a:cs typeface="Verdana"/>
                        </a:rPr>
                        <a:t>BA EW 3</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050"/>
                        </a:lnSpc>
                        <a:spcAft>
                          <a:spcPts val="0"/>
                        </a:spcAft>
                      </a:pPr>
                      <a:r>
                        <a:rPr lang="de-DE" sz="800" dirty="0">
                          <a:effectLst/>
                          <a:latin typeface="Verdana"/>
                          <a:ea typeface="Times New Roman"/>
                          <a:cs typeface="Verdana"/>
                        </a:rPr>
                        <a:t>Forschungsgrundlagen und Methoden II</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ts val="1050"/>
                        </a:lnSpc>
                        <a:spcAft>
                          <a:spcPts val="0"/>
                        </a:spcAft>
                      </a:pPr>
                      <a:r>
                        <a:rPr lang="de-DE" sz="800" dirty="0">
                          <a:effectLst/>
                          <a:latin typeface="Verdana"/>
                          <a:ea typeface="Times New Roman"/>
                          <a:cs typeface="Verdana"/>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ts val="1050"/>
                        </a:lnSpc>
                        <a:spcAft>
                          <a:spcPts val="0"/>
                        </a:spcAft>
                      </a:pPr>
                      <a:r>
                        <a:rPr lang="en-US" sz="800" dirty="0">
                          <a:effectLst/>
                          <a:latin typeface="Verdana"/>
                          <a:ea typeface="Times New Roman"/>
                          <a:cs typeface="Verdana"/>
                        </a:rPr>
                        <a:t>4 SWS, 10 LP</a:t>
                      </a:r>
                      <a:endParaRPr lang="de-DE" sz="800" dirty="0">
                        <a:effectLst/>
                        <a:latin typeface="Verdana"/>
                        <a:ea typeface="Times New Roman"/>
                        <a:cs typeface="Verdana"/>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ts val="1050"/>
                        </a:lnSpc>
                        <a:spcAft>
                          <a:spcPts val="0"/>
                        </a:spcAft>
                      </a:pPr>
                      <a:r>
                        <a:rPr lang="en-US" sz="800" dirty="0">
                          <a:effectLst/>
                          <a:latin typeface="Verdana"/>
                          <a:ea typeface="Times New Roman"/>
                          <a:cs typeface="Verdana"/>
                        </a:rPr>
                        <a:t> </a:t>
                      </a:r>
                      <a:endParaRPr lang="de-DE" sz="800" dirty="0">
                        <a:effectLst/>
                        <a:latin typeface="Verdana"/>
                        <a:ea typeface="Times New Roman"/>
                        <a:cs typeface="Verdana"/>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ts val="1050"/>
                        </a:lnSpc>
                        <a:spcAft>
                          <a:spcPts val="0"/>
                        </a:spcAft>
                      </a:pPr>
                      <a:r>
                        <a:rPr lang="en-US" sz="800" dirty="0">
                          <a:effectLst/>
                          <a:latin typeface="Verdana"/>
                          <a:ea typeface="Times New Roman"/>
                          <a:cs typeface="Verdana"/>
                        </a:rPr>
                        <a:t> </a:t>
                      </a:r>
                      <a:endParaRPr lang="de-DE" sz="800" dirty="0">
                        <a:effectLst/>
                        <a:latin typeface="Verdana"/>
                        <a:ea typeface="Times New Roman"/>
                        <a:cs typeface="Verdana"/>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ts val="1050"/>
                        </a:lnSpc>
                        <a:spcAft>
                          <a:spcPts val="0"/>
                        </a:spcAft>
                      </a:pPr>
                      <a:r>
                        <a:rPr lang="en-US" sz="800" dirty="0">
                          <a:effectLst/>
                          <a:latin typeface="Verdana"/>
                          <a:ea typeface="Times New Roman"/>
                          <a:cs typeface="Verdana"/>
                        </a:rPr>
                        <a:t> </a:t>
                      </a:r>
                      <a:endParaRPr lang="de-DE" sz="800" dirty="0">
                        <a:effectLst/>
                        <a:latin typeface="Verdana"/>
                        <a:ea typeface="Times New Roman"/>
                        <a:cs typeface="Verdana"/>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050"/>
                        </a:lnSpc>
                        <a:spcAft>
                          <a:spcPts val="0"/>
                        </a:spcAft>
                      </a:pPr>
                      <a:r>
                        <a:rPr lang="en-US" sz="800" dirty="0">
                          <a:effectLst/>
                          <a:latin typeface="Verdana"/>
                          <a:ea typeface="Times New Roman"/>
                          <a:cs typeface="Verdana"/>
                        </a:rPr>
                        <a:t> </a:t>
                      </a:r>
                      <a:endParaRPr lang="de-DE" sz="800" dirty="0">
                        <a:effectLst/>
                        <a:latin typeface="Verdana"/>
                        <a:ea typeface="Times New Roman"/>
                        <a:cs typeface="Verdana"/>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2422535772"/>
                  </a:ext>
                </a:extLst>
              </a:tr>
              <a:tr h="176036">
                <a:tc>
                  <a:txBody>
                    <a:bodyPr/>
                    <a:lstStyle/>
                    <a:p>
                      <a:pPr algn="l">
                        <a:lnSpc>
                          <a:spcPts val="1050"/>
                        </a:lnSpc>
                        <a:spcAft>
                          <a:spcPts val="0"/>
                        </a:spcAft>
                      </a:pPr>
                      <a:r>
                        <a:rPr lang="de-DE" sz="800" dirty="0">
                          <a:effectLst/>
                          <a:latin typeface="Verdana"/>
                          <a:ea typeface="Times New Roman"/>
                          <a:cs typeface="Verdana"/>
                        </a:rPr>
                        <a:t>BA EW 4</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050"/>
                        </a:lnSpc>
                        <a:spcAft>
                          <a:spcPts val="0"/>
                        </a:spcAft>
                      </a:pPr>
                      <a:r>
                        <a:rPr lang="de-DE" sz="800" dirty="0">
                          <a:effectLst/>
                          <a:latin typeface="Verdana"/>
                          <a:ea typeface="Times New Roman"/>
                          <a:cs typeface="Verdana"/>
                        </a:rPr>
                        <a:t>Bildung in der Weltgesellschaft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ts val="1050"/>
                        </a:lnSpc>
                        <a:spcAft>
                          <a:spcPts val="0"/>
                        </a:spcAft>
                      </a:pPr>
                      <a:r>
                        <a:rPr lang="de-DE" sz="800" dirty="0">
                          <a:effectLst/>
                          <a:latin typeface="Verdana"/>
                          <a:ea typeface="Times New Roman"/>
                          <a:cs typeface="Verdana"/>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ts val="1050"/>
                        </a:lnSpc>
                        <a:spcAft>
                          <a:spcPts val="0"/>
                        </a:spcAft>
                      </a:pPr>
                      <a:r>
                        <a:rPr lang="en-US" sz="800" dirty="0">
                          <a:effectLst/>
                          <a:latin typeface="Verdana"/>
                          <a:ea typeface="Times New Roman"/>
                          <a:cs typeface="Verdana"/>
                        </a:rPr>
                        <a:t>4 SWS, 10 LP</a:t>
                      </a:r>
                      <a:endParaRPr lang="de-DE" sz="800" dirty="0">
                        <a:effectLst/>
                        <a:latin typeface="Verdana"/>
                        <a:ea typeface="Times New Roman"/>
                        <a:cs typeface="Verdana"/>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ts val="1050"/>
                        </a:lnSpc>
                        <a:spcAft>
                          <a:spcPts val="0"/>
                        </a:spcAft>
                      </a:pPr>
                      <a:r>
                        <a:rPr lang="en-US" sz="800" dirty="0">
                          <a:effectLst/>
                          <a:latin typeface="Verdana"/>
                          <a:ea typeface="Times New Roman"/>
                          <a:cs typeface="Verdana"/>
                        </a:rPr>
                        <a:t> </a:t>
                      </a:r>
                      <a:endParaRPr lang="de-DE" sz="800" dirty="0">
                        <a:effectLst/>
                        <a:latin typeface="Verdana"/>
                        <a:ea typeface="Times New Roman"/>
                        <a:cs typeface="Verdana"/>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ts val="1050"/>
                        </a:lnSpc>
                        <a:spcAft>
                          <a:spcPts val="0"/>
                        </a:spcAft>
                      </a:pPr>
                      <a:r>
                        <a:rPr lang="en-US" sz="800" dirty="0">
                          <a:effectLst/>
                          <a:latin typeface="Verdana"/>
                          <a:ea typeface="Times New Roman"/>
                          <a:cs typeface="Verdana"/>
                        </a:rPr>
                        <a:t> </a:t>
                      </a:r>
                      <a:endParaRPr lang="de-DE" sz="800" dirty="0">
                        <a:effectLst/>
                        <a:latin typeface="Verdana"/>
                        <a:ea typeface="Times New Roman"/>
                        <a:cs typeface="Verdana"/>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ts val="1050"/>
                        </a:lnSpc>
                        <a:spcAft>
                          <a:spcPts val="0"/>
                        </a:spcAft>
                      </a:pPr>
                      <a:r>
                        <a:rPr lang="en-US" sz="800" dirty="0">
                          <a:effectLst/>
                          <a:latin typeface="Verdana"/>
                          <a:ea typeface="Times New Roman"/>
                          <a:cs typeface="Verdana"/>
                        </a:rPr>
                        <a:t> </a:t>
                      </a:r>
                      <a:endParaRPr lang="de-DE" sz="800" dirty="0">
                        <a:effectLst/>
                        <a:latin typeface="Verdana"/>
                        <a:ea typeface="Times New Roman"/>
                        <a:cs typeface="Verdana"/>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050"/>
                        </a:lnSpc>
                        <a:spcAft>
                          <a:spcPts val="0"/>
                        </a:spcAft>
                      </a:pPr>
                      <a:r>
                        <a:rPr lang="en-US" sz="800" dirty="0">
                          <a:effectLst/>
                          <a:latin typeface="Verdana"/>
                          <a:ea typeface="Times New Roman"/>
                          <a:cs typeface="Verdana"/>
                        </a:rPr>
                        <a:t> </a:t>
                      </a:r>
                      <a:endParaRPr lang="de-DE" sz="800" dirty="0">
                        <a:effectLst/>
                        <a:latin typeface="Verdana"/>
                        <a:ea typeface="Times New Roman"/>
                        <a:cs typeface="Verdana"/>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920537304"/>
                  </a:ext>
                </a:extLst>
              </a:tr>
              <a:tr h="352072">
                <a:tc>
                  <a:txBody>
                    <a:bodyPr/>
                    <a:lstStyle/>
                    <a:p>
                      <a:pPr algn="l">
                        <a:lnSpc>
                          <a:spcPts val="1050"/>
                        </a:lnSpc>
                        <a:spcAft>
                          <a:spcPts val="0"/>
                        </a:spcAft>
                      </a:pPr>
                      <a:r>
                        <a:rPr lang="de-DE" sz="800" dirty="0">
                          <a:effectLst/>
                          <a:latin typeface="Verdana"/>
                          <a:ea typeface="Times New Roman"/>
                          <a:cs typeface="Verdana"/>
                        </a:rPr>
                        <a:t>BA EW 5</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050"/>
                        </a:lnSpc>
                        <a:spcAft>
                          <a:spcPts val="0"/>
                        </a:spcAft>
                      </a:pPr>
                      <a:r>
                        <a:rPr lang="de-DE" sz="800" dirty="0">
                          <a:effectLst/>
                          <a:latin typeface="Verdana"/>
                          <a:ea typeface="Times New Roman"/>
                          <a:cs typeface="Verdana"/>
                        </a:rPr>
                        <a:t>Institutionen der Erziehung und der Bildung in Geschichte und Gegenwart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ts val="1050"/>
                        </a:lnSpc>
                        <a:spcAft>
                          <a:spcPts val="0"/>
                        </a:spcAft>
                      </a:pPr>
                      <a:r>
                        <a:rPr lang="de-DE" sz="800" dirty="0">
                          <a:effectLst/>
                          <a:latin typeface="Verdana"/>
                          <a:ea typeface="Times New Roman"/>
                          <a:cs typeface="Verdana"/>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ts val="1050"/>
                        </a:lnSpc>
                        <a:spcAft>
                          <a:spcPts val="0"/>
                        </a:spcAft>
                      </a:pPr>
                      <a:r>
                        <a:rPr lang="de-DE" sz="800" dirty="0">
                          <a:effectLst/>
                          <a:latin typeface="Verdana"/>
                          <a:ea typeface="Times New Roman"/>
                          <a:cs typeface="Verdana"/>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ts val="1050"/>
                        </a:lnSpc>
                        <a:spcAft>
                          <a:spcPts val="0"/>
                        </a:spcAft>
                      </a:pPr>
                      <a:r>
                        <a:rPr lang="en-US" sz="800" dirty="0">
                          <a:effectLst/>
                          <a:latin typeface="Verdana"/>
                          <a:ea typeface="Times New Roman"/>
                          <a:cs typeface="Verdana"/>
                        </a:rPr>
                        <a:t>4 SWS, 10 LP</a:t>
                      </a:r>
                      <a:endParaRPr lang="de-DE" sz="800" dirty="0">
                        <a:effectLst/>
                        <a:latin typeface="Verdana"/>
                        <a:ea typeface="Times New Roman"/>
                        <a:cs typeface="Verdana"/>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ts val="1050"/>
                        </a:lnSpc>
                        <a:spcAft>
                          <a:spcPts val="0"/>
                        </a:spcAft>
                      </a:pPr>
                      <a:r>
                        <a:rPr lang="en-US" sz="800" dirty="0">
                          <a:effectLst/>
                          <a:latin typeface="Verdana"/>
                          <a:ea typeface="Times New Roman"/>
                          <a:cs typeface="Verdana"/>
                        </a:rPr>
                        <a:t> </a:t>
                      </a:r>
                      <a:endParaRPr lang="de-DE" sz="800" dirty="0">
                        <a:effectLst/>
                        <a:latin typeface="Verdana"/>
                        <a:ea typeface="Times New Roman"/>
                        <a:cs typeface="Verdana"/>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ts val="1050"/>
                        </a:lnSpc>
                        <a:spcAft>
                          <a:spcPts val="0"/>
                        </a:spcAft>
                      </a:pPr>
                      <a:r>
                        <a:rPr lang="en-US" sz="800" dirty="0">
                          <a:effectLst/>
                          <a:latin typeface="Verdana"/>
                          <a:ea typeface="Times New Roman"/>
                          <a:cs typeface="Verdana"/>
                        </a:rPr>
                        <a:t> </a:t>
                      </a:r>
                      <a:endParaRPr lang="de-DE" sz="800" dirty="0">
                        <a:effectLst/>
                        <a:latin typeface="Verdana"/>
                        <a:ea typeface="Times New Roman"/>
                        <a:cs typeface="Verdana"/>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050"/>
                        </a:lnSpc>
                        <a:spcAft>
                          <a:spcPts val="0"/>
                        </a:spcAft>
                      </a:pPr>
                      <a:r>
                        <a:rPr lang="en-US" sz="800" dirty="0">
                          <a:effectLst/>
                          <a:latin typeface="Verdana"/>
                          <a:ea typeface="Times New Roman"/>
                          <a:cs typeface="Verdana"/>
                        </a:rPr>
                        <a:t> </a:t>
                      </a:r>
                      <a:endParaRPr lang="de-DE" sz="800" dirty="0">
                        <a:effectLst/>
                        <a:latin typeface="Verdana"/>
                        <a:ea typeface="Times New Roman"/>
                        <a:cs typeface="Verdana"/>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2038454933"/>
                  </a:ext>
                </a:extLst>
              </a:tr>
              <a:tr h="72305">
                <a:tc>
                  <a:txBody>
                    <a:bodyPr/>
                    <a:lstStyle/>
                    <a:p>
                      <a:pPr algn="l">
                        <a:lnSpc>
                          <a:spcPts val="1050"/>
                        </a:lnSpc>
                        <a:spcAft>
                          <a:spcPts val="0"/>
                        </a:spcAft>
                      </a:pPr>
                      <a:r>
                        <a:rPr lang="de-DE" sz="800" dirty="0">
                          <a:effectLst/>
                          <a:highlight>
                            <a:srgbClr val="FFFF00"/>
                          </a:highlight>
                          <a:latin typeface="Verdana"/>
                          <a:ea typeface="Times New Roman"/>
                          <a:cs typeface="Verdana"/>
                        </a:rPr>
                        <a:t> </a:t>
                      </a:r>
                      <a:endParaRPr lang="de-DE" sz="800" dirty="0">
                        <a:effectLst/>
                        <a:latin typeface="Verdana"/>
                        <a:ea typeface="Times New Roman"/>
                        <a:cs typeface="Verdana"/>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050"/>
                        </a:lnSpc>
                        <a:spcAft>
                          <a:spcPts val="0"/>
                        </a:spcAft>
                      </a:pPr>
                      <a:r>
                        <a:rPr lang="de-DE" sz="800" i="1" dirty="0">
                          <a:effectLst/>
                          <a:latin typeface="Verdana"/>
                          <a:ea typeface="Times New Roman"/>
                          <a:cs typeface="Verdana"/>
                        </a:rPr>
                        <a:t>Überfachlicher Wahlpflichtbereich</a:t>
                      </a:r>
                      <a:endParaRPr lang="de-DE" sz="800" dirty="0">
                        <a:effectLst/>
                        <a:latin typeface="Verdana"/>
                        <a:ea typeface="Times New Roman"/>
                        <a:cs typeface="Verdana"/>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ts val="1050"/>
                        </a:lnSpc>
                        <a:spcAft>
                          <a:spcPts val="0"/>
                        </a:spcAft>
                      </a:pPr>
                      <a:r>
                        <a:rPr lang="de-DE" sz="800" dirty="0">
                          <a:effectLst/>
                          <a:latin typeface="Verdana"/>
                          <a:ea typeface="Times New Roman"/>
                          <a:cs typeface="Verdana"/>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ts val="1050"/>
                        </a:lnSpc>
                        <a:spcAft>
                          <a:spcPts val="0"/>
                        </a:spcAft>
                      </a:pPr>
                      <a:r>
                        <a:rPr lang="de-DE" sz="800" dirty="0">
                          <a:effectLst/>
                          <a:latin typeface="Verdana"/>
                          <a:ea typeface="Times New Roman"/>
                          <a:cs typeface="Verdana"/>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ts val="1050"/>
                        </a:lnSpc>
                        <a:spcAft>
                          <a:spcPts val="0"/>
                        </a:spcAft>
                      </a:pPr>
                      <a:r>
                        <a:rPr lang="de-DE" sz="800" dirty="0">
                          <a:effectLst/>
                          <a:latin typeface="Verdana"/>
                          <a:ea typeface="Times New Roman"/>
                          <a:cs typeface="Verdana"/>
                        </a:rPr>
                        <a:t>10 LP</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ts val="1050"/>
                        </a:lnSpc>
                        <a:spcAft>
                          <a:spcPts val="0"/>
                        </a:spcAft>
                      </a:pPr>
                      <a:r>
                        <a:rPr lang="de-DE" sz="800" dirty="0">
                          <a:effectLst/>
                          <a:latin typeface="Verdana"/>
                          <a:ea typeface="Times New Roman"/>
                          <a:cs typeface="Verdana"/>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ts val="1050"/>
                        </a:lnSpc>
                        <a:spcAft>
                          <a:spcPts val="0"/>
                        </a:spcAft>
                      </a:pPr>
                      <a:r>
                        <a:rPr lang="de-DE" sz="800" dirty="0">
                          <a:effectLst/>
                          <a:latin typeface="Verdana"/>
                          <a:ea typeface="Times New Roman"/>
                          <a:cs typeface="Verdana"/>
                        </a:rPr>
                        <a:t>10 LP</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050"/>
                        </a:lnSpc>
                        <a:spcAft>
                          <a:spcPts val="0"/>
                        </a:spcAft>
                      </a:pPr>
                      <a:r>
                        <a:rPr lang="de-DE" sz="800" dirty="0">
                          <a:effectLst/>
                          <a:latin typeface="Verdana"/>
                          <a:ea typeface="Times New Roman"/>
                          <a:cs typeface="Verdana"/>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51600041"/>
                  </a:ext>
                </a:extLst>
              </a:tr>
              <a:tr h="528108">
                <a:tc>
                  <a:txBody>
                    <a:bodyPr/>
                    <a:lstStyle/>
                    <a:p>
                      <a:pPr algn="l">
                        <a:lnSpc>
                          <a:spcPts val="1050"/>
                        </a:lnSpc>
                        <a:spcAft>
                          <a:spcPts val="0"/>
                        </a:spcAft>
                      </a:pPr>
                      <a:r>
                        <a:rPr lang="de-DE" sz="800" dirty="0">
                          <a:effectLst/>
                          <a:latin typeface="Verdana"/>
                          <a:ea typeface="Times New Roman"/>
                          <a:cs typeface="Verdana"/>
                        </a:rPr>
                        <a:t>BA EW 6</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ts val="1050"/>
                        </a:lnSpc>
                        <a:spcAft>
                          <a:spcPts val="0"/>
                        </a:spcAft>
                      </a:pPr>
                      <a:r>
                        <a:rPr lang="de-DE" sz="800" dirty="0">
                          <a:effectLst/>
                          <a:latin typeface="Verdana"/>
                          <a:ea typeface="Times New Roman"/>
                          <a:cs typeface="Verdana"/>
                        </a:rPr>
                        <a:t>Bildung über die Lebensspanne mit Schwerpunkt Erwachsenen-/Weiterbildung</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ts val="1050"/>
                        </a:lnSpc>
                        <a:spcAft>
                          <a:spcPts val="0"/>
                        </a:spcAft>
                      </a:pPr>
                      <a:r>
                        <a:rPr lang="de-DE" sz="800" dirty="0">
                          <a:effectLst/>
                          <a:latin typeface="Verdana"/>
                          <a:ea typeface="Times New Roman"/>
                          <a:cs typeface="Verdana"/>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ts val="1050"/>
                        </a:lnSpc>
                        <a:spcAft>
                          <a:spcPts val="0"/>
                        </a:spcAft>
                      </a:pPr>
                      <a:r>
                        <a:rPr lang="de-DE" sz="800" dirty="0">
                          <a:effectLst/>
                          <a:latin typeface="Verdana"/>
                          <a:ea typeface="Times New Roman"/>
                          <a:cs typeface="Verdana"/>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ts val="1050"/>
                        </a:lnSpc>
                        <a:spcAft>
                          <a:spcPts val="0"/>
                        </a:spcAft>
                      </a:pPr>
                      <a:r>
                        <a:rPr lang="de-DE" sz="800" dirty="0">
                          <a:effectLst/>
                          <a:latin typeface="Verdana"/>
                          <a:ea typeface="Times New Roman"/>
                          <a:cs typeface="Verdana"/>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ts val="1050"/>
                        </a:lnSpc>
                        <a:spcAft>
                          <a:spcPts val="0"/>
                        </a:spcAft>
                      </a:pPr>
                      <a:r>
                        <a:rPr lang="en-US" sz="800" dirty="0">
                          <a:effectLst/>
                          <a:latin typeface="Verdana"/>
                          <a:ea typeface="Times New Roman"/>
                          <a:cs typeface="Verdana"/>
                        </a:rPr>
                        <a:t>4 SWS, 10 LP</a:t>
                      </a:r>
                      <a:endParaRPr lang="de-DE" sz="800" dirty="0">
                        <a:effectLst/>
                        <a:latin typeface="Verdana"/>
                        <a:ea typeface="Times New Roman"/>
                        <a:cs typeface="Verdana"/>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ts val="1050"/>
                        </a:lnSpc>
                        <a:spcAft>
                          <a:spcPts val="0"/>
                        </a:spcAft>
                      </a:pPr>
                      <a:r>
                        <a:rPr lang="en-US" sz="800" dirty="0">
                          <a:effectLst/>
                          <a:latin typeface="Verdana"/>
                          <a:ea typeface="Times New Roman"/>
                          <a:cs typeface="Verdana"/>
                        </a:rPr>
                        <a:t> </a:t>
                      </a:r>
                      <a:endParaRPr lang="de-DE" sz="800" dirty="0">
                        <a:effectLst/>
                        <a:latin typeface="Verdana"/>
                        <a:ea typeface="Times New Roman"/>
                        <a:cs typeface="Verdana"/>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050"/>
                        </a:lnSpc>
                        <a:spcAft>
                          <a:spcPts val="0"/>
                        </a:spcAft>
                      </a:pPr>
                      <a:r>
                        <a:rPr lang="en-US" sz="800" dirty="0">
                          <a:effectLst/>
                          <a:latin typeface="Verdana"/>
                          <a:ea typeface="Times New Roman"/>
                          <a:cs typeface="Verdana"/>
                        </a:rPr>
                        <a:t> </a:t>
                      </a:r>
                      <a:endParaRPr lang="de-DE" sz="800" dirty="0">
                        <a:effectLst/>
                        <a:latin typeface="Verdana"/>
                        <a:ea typeface="Times New Roman"/>
                        <a:cs typeface="Verdana"/>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2374245920"/>
                  </a:ext>
                </a:extLst>
              </a:tr>
              <a:tr h="176036">
                <a:tc>
                  <a:txBody>
                    <a:bodyPr/>
                    <a:lstStyle/>
                    <a:p>
                      <a:pPr algn="l">
                        <a:lnSpc>
                          <a:spcPts val="1050"/>
                        </a:lnSpc>
                        <a:spcAft>
                          <a:spcPts val="0"/>
                        </a:spcAft>
                      </a:pPr>
                      <a:r>
                        <a:rPr lang="de-DE" sz="800" dirty="0">
                          <a:effectLst/>
                          <a:latin typeface="Verdana"/>
                          <a:ea typeface="Times New Roman"/>
                          <a:cs typeface="Verdana"/>
                        </a:rPr>
                        <a:t>BA EW 7</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050"/>
                        </a:lnSpc>
                        <a:spcAft>
                          <a:spcPts val="0"/>
                        </a:spcAft>
                      </a:pPr>
                      <a:r>
                        <a:rPr lang="de-DE" sz="800" dirty="0">
                          <a:effectLst/>
                          <a:latin typeface="Verdana"/>
                          <a:ea typeface="Times New Roman"/>
                          <a:cs typeface="Verdana"/>
                        </a:rPr>
                        <a:t>Lehren und Lernen</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ts val="1050"/>
                        </a:lnSpc>
                        <a:spcAft>
                          <a:spcPts val="0"/>
                        </a:spcAft>
                      </a:pPr>
                      <a:r>
                        <a:rPr lang="de-DE" sz="800" dirty="0">
                          <a:effectLst/>
                          <a:latin typeface="Verdana"/>
                          <a:ea typeface="Times New Roman"/>
                          <a:cs typeface="Verdana"/>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ts val="1050"/>
                        </a:lnSpc>
                        <a:spcAft>
                          <a:spcPts val="0"/>
                        </a:spcAft>
                      </a:pPr>
                      <a:r>
                        <a:rPr lang="de-DE" sz="800" dirty="0">
                          <a:effectLst/>
                          <a:latin typeface="Verdana"/>
                          <a:ea typeface="Times New Roman"/>
                          <a:cs typeface="Verdana"/>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ts val="1050"/>
                        </a:lnSpc>
                        <a:spcAft>
                          <a:spcPts val="0"/>
                        </a:spcAft>
                      </a:pPr>
                      <a:r>
                        <a:rPr lang="de-DE" sz="800" dirty="0">
                          <a:effectLst/>
                          <a:latin typeface="Verdana"/>
                          <a:ea typeface="Times New Roman"/>
                          <a:cs typeface="Verdana"/>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ts val="1050"/>
                        </a:lnSpc>
                        <a:spcAft>
                          <a:spcPts val="0"/>
                        </a:spcAft>
                      </a:pPr>
                      <a:r>
                        <a:rPr lang="en-US" sz="800" dirty="0">
                          <a:effectLst/>
                          <a:latin typeface="Verdana"/>
                          <a:ea typeface="Times New Roman"/>
                          <a:cs typeface="Verdana"/>
                        </a:rPr>
                        <a:t>4 SWS, 10 LP</a:t>
                      </a:r>
                      <a:endParaRPr lang="de-DE" sz="800" dirty="0">
                        <a:effectLst/>
                        <a:latin typeface="Verdana"/>
                        <a:ea typeface="Times New Roman"/>
                        <a:cs typeface="Verdana"/>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ts val="1050"/>
                        </a:lnSpc>
                        <a:spcAft>
                          <a:spcPts val="0"/>
                        </a:spcAft>
                      </a:pPr>
                      <a:r>
                        <a:rPr lang="en-US" sz="800" dirty="0">
                          <a:effectLst/>
                          <a:latin typeface="Verdana"/>
                          <a:ea typeface="Times New Roman"/>
                          <a:cs typeface="Verdana"/>
                        </a:rPr>
                        <a:t> </a:t>
                      </a:r>
                      <a:endParaRPr lang="de-DE" sz="800" dirty="0">
                        <a:effectLst/>
                        <a:latin typeface="Verdana"/>
                        <a:ea typeface="Times New Roman"/>
                        <a:cs typeface="Verdana"/>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050"/>
                        </a:lnSpc>
                        <a:spcAft>
                          <a:spcPts val="0"/>
                        </a:spcAft>
                      </a:pPr>
                      <a:r>
                        <a:rPr lang="en-US" sz="800" dirty="0">
                          <a:effectLst/>
                          <a:latin typeface="Verdana"/>
                          <a:ea typeface="Times New Roman"/>
                          <a:cs typeface="Verdana"/>
                        </a:rPr>
                        <a:t> </a:t>
                      </a:r>
                      <a:endParaRPr lang="de-DE" sz="800" dirty="0">
                        <a:effectLst/>
                        <a:latin typeface="Verdana"/>
                        <a:ea typeface="Times New Roman"/>
                        <a:cs typeface="Verdana"/>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6597713"/>
                  </a:ext>
                </a:extLst>
              </a:tr>
              <a:tr h="880181">
                <a:tc>
                  <a:txBody>
                    <a:bodyPr/>
                    <a:lstStyle/>
                    <a:p>
                      <a:pPr algn="l">
                        <a:lnSpc>
                          <a:spcPts val="1050"/>
                        </a:lnSpc>
                        <a:spcAft>
                          <a:spcPts val="0"/>
                        </a:spcAft>
                      </a:pPr>
                      <a:r>
                        <a:rPr lang="de-DE" sz="800" dirty="0">
                          <a:effectLst/>
                          <a:latin typeface="Verdana"/>
                          <a:ea typeface="Times New Roman"/>
                          <a:cs typeface="Verdana"/>
                        </a:rPr>
                        <a:t>BA EW 8.1 </a:t>
                      </a:r>
                    </a:p>
                    <a:p>
                      <a:pPr algn="l">
                        <a:lnSpc>
                          <a:spcPts val="1050"/>
                        </a:lnSpc>
                        <a:spcAft>
                          <a:spcPts val="0"/>
                        </a:spcAft>
                      </a:pPr>
                      <a:r>
                        <a:rPr lang="de-DE" sz="800" i="1" dirty="0">
                          <a:effectLst/>
                          <a:latin typeface="Verdana"/>
                          <a:ea typeface="Times New Roman"/>
                          <a:cs typeface="Verdana"/>
                        </a:rPr>
                        <a:t>oder</a:t>
                      </a:r>
                      <a:endParaRPr lang="de-DE" sz="800" dirty="0">
                        <a:effectLst/>
                        <a:latin typeface="Verdana"/>
                        <a:ea typeface="Times New Roman"/>
                        <a:cs typeface="Verdana"/>
                      </a:endParaRPr>
                    </a:p>
                    <a:p>
                      <a:pPr algn="l">
                        <a:lnSpc>
                          <a:spcPts val="1050"/>
                        </a:lnSpc>
                        <a:spcAft>
                          <a:spcPts val="0"/>
                        </a:spcAft>
                      </a:pPr>
                      <a:r>
                        <a:rPr lang="de-DE" sz="800" dirty="0">
                          <a:effectLst/>
                          <a:latin typeface="Verdana"/>
                          <a:ea typeface="Times New Roman"/>
                          <a:cs typeface="Verdana"/>
                        </a:rPr>
                        <a:t>BA EW 8.2 </a:t>
                      </a:r>
                    </a:p>
                    <a:p>
                      <a:pPr algn="l">
                        <a:lnSpc>
                          <a:spcPts val="1050"/>
                        </a:lnSpc>
                        <a:spcAft>
                          <a:spcPts val="0"/>
                        </a:spcAft>
                      </a:pPr>
                      <a:r>
                        <a:rPr lang="de-DE" sz="800" i="1" dirty="0">
                          <a:effectLst/>
                          <a:latin typeface="Verdana"/>
                          <a:ea typeface="Times New Roman"/>
                          <a:cs typeface="Verdana"/>
                        </a:rPr>
                        <a:t>oder</a:t>
                      </a:r>
                      <a:r>
                        <a:rPr lang="de-DE" sz="800" dirty="0">
                          <a:effectLst/>
                          <a:latin typeface="Verdana"/>
                          <a:ea typeface="Times New Roman"/>
                          <a:cs typeface="Verdana"/>
                        </a:rPr>
                        <a:t> </a:t>
                      </a:r>
                    </a:p>
                    <a:p>
                      <a:pPr algn="l">
                        <a:lnSpc>
                          <a:spcPts val="1050"/>
                        </a:lnSpc>
                        <a:spcAft>
                          <a:spcPts val="0"/>
                        </a:spcAft>
                      </a:pPr>
                      <a:r>
                        <a:rPr lang="de-DE" sz="800" dirty="0">
                          <a:effectLst/>
                          <a:latin typeface="Verdana"/>
                          <a:ea typeface="Times New Roman"/>
                          <a:cs typeface="Verdana"/>
                        </a:rPr>
                        <a:t>BA EW 8.3</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050"/>
                        </a:lnSpc>
                        <a:spcAft>
                          <a:spcPts val="0"/>
                        </a:spcAft>
                      </a:pPr>
                      <a:r>
                        <a:rPr lang="de-DE" sz="800" i="1" dirty="0">
                          <a:effectLst/>
                          <a:latin typeface="Verdana"/>
                          <a:ea typeface="Times New Roman"/>
                          <a:cs typeface="Verdana"/>
                        </a:rPr>
                        <a:t>Fachlicher Wahlpflichtbereich</a:t>
                      </a:r>
                      <a:endParaRPr lang="de-DE" sz="800" dirty="0">
                        <a:effectLst/>
                        <a:latin typeface="Verdana"/>
                        <a:ea typeface="Times New Roman"/>
                        <a:cs typeface="Verdana"/>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ts val="1050"/>
                        </a:lnSpc>
                        <a:spcAft>
                          <a:spcPts val="0"/>
                        </a:spcAft>
                      </a:pPr>
                      <a:r>
                        <a:rPr lang="de-DE" sz="800" dirty="0">
                          <a:effectLst/>
                          <a:latin typeface="Verdana"/>
                          <a:ea typeface="Times New Roman"/>
                          <a:cs typeface="Verdana"/>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ts val="1050"/>
                        </a:lnSpc>
                        <a:spcAft>
                          <a:spcPts val="0"/>
                        </a:spcAft>
                      </a:pPr>
                      <a:r>
                        <a:rPr lang="de-DE" sz="800" dirty="0">
                          <a:effectLst/>
                          <a:latin typeface="Verdana"/>
                          <a:ea typeface="Times New Roman"/>
                          <a:cs typeface="Verdana"/>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ts val="1050"/>
                        </a:lnSpc>
                        <a:spcAft>
                          <a:spcPts val="0"/>
                        </a:spcAft>
                      </a:pPr>
                      <a:r>
                        <a:rPr lang="de-DE" sz="800" dirty="0">
                          <a:effectLst/>
                          <a:latin typeface="Verdana"/>
                          <a:ea typeface="Times New Roman"/>
                          <a:cs typeface="Verdana"/>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ts val="1050"/>
                        </a:lnSpc>
                        <a:spcAft>
                          <a:spcPts val="0"/>
                        </a:spcAft>
                      </a:pPr>
                      <a:r>
                        <a:rPr lang="de-DE" sz="800" dirty="0">
                          <a:effectLst/>
                          <a:latin typeface="Verdana"/>
                          <a:ea typeface="Times New Roman"/>
                          <a:cs typeface="Verdana"/>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ts val="1050"/>
                        </a:lnSpc>
                        <a:spcAft>
                          <a:spcPts val="0"/>
                        </a:spcAft>
                      </a:pPr>
                      <a:r>
                        <a:rPr lang="en-US" sz="800" dirty="0">
                          <a:effectLst/>
                          <a:latin typeface="Verdana"/>
                          <a:ea typeface="Times New Roman"/>
                          <a:cs typeface="Verdana"/>
                        </a:rPr>
                        <a:t>4 SWS, 10 LP</a:t>
                      </a:r>
                      <a:endParaRPr lang="de-DE" sz="800" dirty="0">
                        <a:effectLst/>
                        <a:latin typeface="Verdana"/>
                        <a:ea typeface="Times New Roman"/>
                        <a:cs typeface="Verdana"/>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050"/>
                        </a:lnSpc>
                        <a:spcAft>
                          <a:spcPts val="0"/>
                        </a:spcAft>
                      </a:pPr>
                      <a:r>
                        <a:rPr lang="en-US" sz="800" dirty="0">
                          <a:effectLst/>
                          <a:latin typeface="Verdana"/>
                          <a:ea typeface="Times New Roman"/>
                          <a:cs typeface="Verdana"/>
                        </a:rPr>
                        <a:t> </a:t>
                      </a:r>
                      <a:endParaRPr lang="de-DE" sz="800" dirty="0">
                        <a:effectLst/>
                        <a:latin typeface="Verdana"/>
                        <a:ea typeface="Times New Roman"/>
                        <a:cs typeface="Verdana"/>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3464850285"/>
                  </a:ext>
                </a:extLst>
              </a:tr>
              <a:tr h="528108">
                <a:tc>
                  <a:txBody>
                    <a:bodyPr/>
                    <a:lstStyle/>
                    <a:p>
                      <a:pPr algn="l">
                        <a:lnSpc>
                          <a:spcPts val="1050"/>
                        </a:lnSpc>
                        <a:spcAft>
                          <a:spcPts val="0"/>
                        </a:spcAft>
                      </a:pPr>
                      <a:r>
                        <a:rPr lang="de-DE" sz="800" dirty="0">
                          <a:effectLst/>
                          <a:latin typeface="Verdana"/>
                          <a:ea typeface="Times New Roman"/>
                          <a:cs typeface="Verdana"/>
                        </a:rPr>
                        <a:t>BA EW 9.1 </a:t>
                      </a:r>
                    </a:p>
                    <a:p>
                      <a:pPr algn="l">
                        <a:lnSpc>
                          <a:spcPts val="1050"/>
                        </a:lnSpc>
                        <a:spcAft>
                          <a:spcPts val="0"/>
                        </a:spcAft>
                      </a:pPr>
                      <a:r>
                        <a:rPr lang="de-DE" sz="800" i="1" dirty="0">
                          <a:effectLst/>
                          <a:latin typeface="Verdana"/>
                          <a:ea typeface="Times New Roman"/>
                          <a:cs typeface="Verdana"/>
                        </a:rPr>
                        <a:t>oder</a:t>
                      </a:r>
                      <a:r>
                        <a:rPr lang="de-DE" sz="800" dirty="0">
                          <a:effectLst/>
                          <a:latin typeface="Verdana"/>
                          <a:ea typeface="Times New Roman"/>
                          <a:cs typeface="Verdana"/>
                        </a:rPr>
                        <a:t> </a:t>
                      </a:r>
                    </a:p>
                    <a:p>
                      <a:pPr algn="l">
                        <a:lnSpc>
                          <a:spcPts val="1050"/>
                        </a:lnSpc>
                        <a:spcAft>
                          <a:spcPts val="0"/>
                        </a:spcAft>
                      </a:pPr>
                      <a:r>
                        <a:rPr lang="de-DE" sz="800" dirty="0">
                          <a:effectLst/>
                          <a:latin typeface="Verdana"/>
                          <a:ea typeface="Times New Roman"/>
                          <a:cs typeface="Verdana"/>
                        </a:rPr>
                        <a:t>BA EW 9.2</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050"/>
                        </a:lnSpc>
                        <a:spcAft>
                          <a:spcPts val="0"/>
                        </a:spcAft>
                      </a:pPr>
                      <a:r>
                        <a:rPr lang="de-DE" sz="800" i="1" dirty="0">
                          <a:effectLst/>
                          <a:latin typeface="Verdana"/>
                          <a:ea typeface="Times New Roman"/>
                          <a:cs typeface="Verdana"/>
                        </a:rPr>
                        <a:t>Fachlicher Wahlpflichtbereich</a:t>
                      </a:r>
                      <a:endParaRPr lang="de-DE" sz="800" dirty="0">
                        <a:effectLst/>
                        <a:latin typeface="Verdana"/>
                        <a:ea typeface="Times New Roman"/>
                        <a:cs typeface="Verdana"/>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ts val="1050"/>
                        </a:lnSpc>
                        <a:spcAft>
                          <a:spcPts val="0"/>
                        </a:spcAft>
                      </a:pPr>
                      <a:r>
                        <a:rPr lang="de-DE" sz="800" dirty="0">
                          <a:effectLst/>
                          <a:latin typeface="Verdana"/>
                          <a:ea typeface="Times New Roman"/>
                          <a:cs typeface="Verdana"/>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ts val="1050"/>
                        </a:lnSpc>
                        <a:spcAft>
                          <a:spcPts val="0"/>
                        </a:spcAft>
                      </a:pPr>
                      <a:r>
                        <a:rPr lang="de-DE" sz="800" dirty="0">
                          <a:effectLst/>
                          <a:latin typeface="Verdana"/>
                          <a:ea typeface="Times New Roman"/>
                          <a:cs typeface="Verdana"/>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ts val="1050"/>
                        </a:lnSpc>
                        <a:spcAft>
                          <a:spcPts val="0"/>
                        </a:spcAft>
                      </a:pPr>
                      <a:r>
                        <a:rPr lang="de-DE" sz="800" dirty="0">
                          <a:effectLst/>
                          <a:latin typeface="Verdana"/>
                          <a:ea typeface="Times New Roman"/>
                          <a:cs typeface="Verdana"/>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ts val="1050"/>
                        </a:lnSpc>
                        <a:spcAft>
                          <a:spcPts val="0"/>
                        </a:spcAft>
                      </a:pPr>
                      <a:r>
                        <a:rPr lang="de-DE" sz="800" dirty="0">
                          <a:effectLst/>
                          <a:latin typeface="Verdana"/>
                          <a:ea typeface="Times New Roman"/>
                          <a:cs typeface="Verdana"/>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ts val="1050"/>
                        </a:lnSpc>
                        <a:spcAft>
                          <a:spcPts val="0"/>
                        </a:spcAft>
                      </a:pPr>
                      <a:r>
                        <a:rPr lang="de-DE" sz="800" dirty="0">
                          <a:effectLst/>
                          <a:latin typeface="Verdana"/>
                          <a:ea typeface="Times New Roman"/>
                          <a:cs typeface="Verdana"/>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ts val="1050"/>
                        </a:lnSpc>
                        <a:spcAft>
                          <a:spcPts val="0"/>
                        </a:spcAft>
                      </a:pPr>
                      <a:r>
                        <a:rPr lang="de-DE" sz="800" dirty="0">
                          <a:effectLst/>
                          <a:latin typeface="Verdana"/>
                          <a:ea typeface="Times New Roman"/>
                          <a:cs typeface="Verdana"/>
                        </a:rPr>
                        <a:t>PR, 150 Std.</a:t>
                      </a:r>
                    </a:p>
                    <a:p>
                      <a:pPr algn="l">
                        <a:lnSpc>
                          <a:spcPts val="1050"/>
                        </a:lnSpc>
                        <a:spcAft>
                          <a:spcPts val="0"/>
                        </a:spcAft>
                      </a:pPr>
                      <a:r>
                        <a:rPr lang="de-DE" sz="800" dirty="0">
                          <a:effectLst/>
                          <a:latin typeface="Verdana"/>
                          <a:ea typeface="Times New Roman"/>
                          <a:cs typeface="Verdana"/>
                        </a:rPr>
                        <a:t>2 SWS, 10 LP</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700295886"/>
                  </a:ext>
                </a:extLst>
              </a:tr>
              <a:tr h="352072">
                <a:tc>
                  <a:txBody>
                    <a:bodyPr/>
                    <a:lstStyle/>
                    <a:p>
                      <a:pPr algn="l">
                        <a:lnSpc>
                          <a:spcPts val="1050"/>
                        </a:lnSpc>
                        <a:spcAft>
                          <a:spcPts val="0"/>
                        </a:spcAft>
                      </a:pPr>
                      <a:r>
                        <a:rPr lang="de-DE" sz="800" dirty="0">
                          <a:effectLst/>
                          <a:highlight>
                            <a:srgbClr val="FFFF00"/>
                          </a:highlight>
                          <a:latin typeface="Verdana"/>
                          <a:ea typeface="Times New Roman"/>
                          <a:cs typeface="Verdana"/>
                        </a:rPr>
                        <a:t> </a:t>
                      </a:r>
                      <a:endParaRPr lang="de-DE" sz="800" dirty="0">
                        <a:effectLst/>
                        <a:latin typeface="Verdana"/>
                        <a:ea typeface="Times New Roman"/>
                        <a:cs typeface="Verdana"/>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050"/>
                        </a:lnSpc>
                        <a:spcAft>
                          <a:spcPts val="0"/>
                        </a:spcAft>
                      </a:pPr>
                      <a:r>
                        <a:rPr lang="de-DE" sz="800" dirty="0">
                          <a:effectLst/>
                          <a:latin typeface="Verdana"/>
                          <a:ea typeface="Times New Roman"/>
                          <a:cs typeface="Verdana"/>
                        </a:rPr>
                        <a:t>Bachelorarbeit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ts val="1050"/>
                        </a:lnSpc>
                        <a:spcAft>
                          <a:spcPts val="0"/>
                        </a:spcAft>
                      </a:pPr>
                      <a:r>
                        <a:rPr lang="de-DE" sz="800" dirty="0">
                          <a:effectLst/>
                          <a:latin typeface="Verdana"/>
                          <a:ea typeface="Times New Roman"/>
                          <a:cs typeface="Verdana"/>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ts val="1050"/>
                        </a:lnSpc>
                        <a:spcAft>
                          <a:spcPts val="0"/>
                        </a:spcAft>
                      </a:pPr>
                      <a:r>
                        <a:rPr lang="de-DE" sz="800" dirty="0">
                          <a:effectLst/>
                          <a:latin typeface="Verdana"/>
                          <a:ea typeface="Times New Roman"/>
                          <a:cs typeface="Verdana"/>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ts val="1050"/>
                        </a:lnSpc>
                        <a:spcAft>
                          <a:spcPts val="0"/>
                        </a:spcAft>
                      </a:pPr>
                      <a:r>
                        <a:rPr lang="de-DE" sz="800" dirty="0">
                          <a:effectLst/>
                          <a:latin typeface="Verdana"/>
                          <a:ea typeface="Times New Roman"/>
                          <a:cs typeface="Verdana"/>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ts val="1050"/>
                        </a:lnSpc>
                        <a:spcAft>
                          <a:spcPts val="0"/>
                        </a:spcAft>
                      </a:pPr>
                      <a:r>
                        <a:rPr lang="de-DE" sz="800" dirty="0">
                          <a:effectLst/>
                          <a:latin typeface="Verdana"/>
                          <a:ea typeface="Times New Roman"/>
                          <a:cs typeface="Verdana"/>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ts val="1050"/>
                        </a:lnSpc>
                        <a:spcAft>
                          <a:spcPts val="0"/>
                        </a:spcAft>
                      </a:pPr>
                      <a:r>
                        <a:rPr lang="de-DE" sz="800" dirty="0">
                          <a:effectLst/>
                          <a:latin typeface="Verdana"/>
                          <a:ea typeface="Times New Roman"/>
                          <a:cs typeface="Verdana"/>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050"/>
                        </a:lnSpc>
                        <a:spcAft>
                          <a:spcPts val="0"/>
                        </a:spcAft>
                      </a:pPr>
                      <a:r>
                        <a:rPr lang="de-DE" sz="800" dirty="0">
                          <a:effectLst/>
                          <a:latin typeface="Verdana"/>
                          <a:ea typeface="Times New Roman"/>
                          <a:cs typeface="Verdana"/>
                        </a:rPr>
                        <a:t>Bachelorarbeit, 10 LP</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875585451"/>
                  </a:ext>
                </a:extLst>
              </a:tr>
              <a:tr h="528108">
                <a:tc>
                  <a:txBody>
                    <a:bodyPr/>
                    <a:lstStyle/>
                    <a:p>
                      <a:pPr algn="l">
                        <a:lnSpc>
                          <a:spcPts val="1050"/>
                        </a:lnSpc>
                        <a:spcAft>
                          <a:spcPts val="0"/>
                        </a:spcAft>
                      </a:pPr>
                      <a:r>
                        <a:rPr lang="de-DE" sz="800" b="1" dirty="0">
                          <a:effectLst/>
                          <a:latin typeface="Verdana"/>
                          <a:ea typeface="Times New Roman"/>
                          <a:cs typeface="Verdana"/>
                        </a:rPr>
                        <a:t>SWS und LP je Semester</a:t>
                      </a:r>
                      <a:endParaRPr lang="de-DE" sz="800" dirty="0">
                        <a:effectLst/>
                        <a:latin typeface="Verdana"/>
                        <a:ea typeface="Times New Roman"/>
                        <a:cs typeface="Verdana"/>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ts val="1050"/>
                        </a:lnSpc>
                        <a:spcAft>
                          <a:spcPts val="0"/>
                        </a:spcAft>
                      </a:pPr>
                      <a:r>
                        <a:rPr lang="de-DE" sz="800" b="1" dirty="0">
                          <a:effectLst/>
                          <a:latin typeface="Verdana"/>
                          <a:ea typeface="Times New Roman"/>
                          <a:cs typeface="Verdana"/>
                        </a:rPr>
                        <a:t> </a:t>
                      </a:r>
                      <a:endParaRPr lang="de-DE" sz="800" dirty="0">
                        <a:effectLst/>
                        <a:latin typeface="Verdana"/>
                        <a:ea typeface="Times New Roman"/>
                        <a:cs typeface="Verdana"/>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ts val="1050"/>
                        </a:lnSpc>
                        <a:spcAft>
                          <a:spcPts val="0"/>
                        </a:spcAft>
                      </a:pPr>
                      <a:r>
                        <a:rPr lang="de-DE" sz="800" b="1" dirty="0">
                          <a:effectLst/>
                          <a:latin typeface="Verdana"/>
                          <a:ea typeface="Times New Roman"/>
                          <a:cs typeface="Verdana"/>
                        </a:rPr>
                        <a:t>10 SWS / </a:t>
                      </a:r>
                      <a:endParaRPr lang="de-DE" sz="800" dirty="0">
                        <a:effectLst/>
                        <a:latin typeface="Verdana"/>
                        <a:ea typeface="Times New Roman"/>
                        <a:cs typeface="Verdana"/>
                      </a:endParaRPr>
                    </a:p>
                    <a:p>
                      <a:pPr algn="l">
                        <a:lnSpc>
                          <a:spcPts val="1050"/>
                        </a:lnSpc>
                        <a:spcAft>
                          <a:spcPts val="0"/>
                        </a:spcAft>
                      </a:pPr>
                      <a:r>
                        <a:rPr lang="de-DE" sz="800" b="1" dirty="0">
                          <a:effectLst/>
                          <a:latin typeface="Verdana"/>
                          <a:ea typeface="Times New Roman"/>
                          <a:cs typeface="Verdana"/>
                        </a:rPr>
                        <a:t>20 LP</a:t>
                      </a:r>
                      <a:endParaRPr lang="de-DE" sz="800" dirty="0">
                        <a:effectLst/>
                        <a:latin typeface="Verdana"/>
                        <a:ea typeface="Times New Roman"/>
                        <a:cs typeface="Verdana"/>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ts val="1050"/>
                        </a:lnSpc>
                        <a:spcAft>
                          <a:spcPts val="0"/>
                        </a:spcAft>
                      </a:pPr>
                      <a:r>
                        <a:rPr lang="de-DE" sz="800" b="1" dirty="0">
                          <a:effectLst/>
                          <a:latin typeface="Verdana"/>
                          <a:ea typeface="Times New Roman"/>
                          <a:cs typeface="Verdana"/>
                        </a:rPr>
                        <a:t>8 SWS /</a:t>
                      </a:r>
                      <a:endParaRPr lang="de-DE" sz="800" dirty="0">
                        <a:effectLst/>
                        <a:latin typeface="Verdana"/>
                        <a:ea typeface="Times New Roman"/>
                        <a:cs typeface="Verdana"/>
                      </a:endParaRPr>
                    </a:p>
                    <a:p>
                      <a:pPr algn="l">
                        <a:lnSpc>
                          <a:spcPts val="1050"/>
                        </a:lnSpc>
                        <a:spcAft>
                          <a:spcPts val="0"/>
                        </a:spcAft>
                      </a:pPr>
                      <a:r>
                        <a:rPr lang="de-DE" sz="800" b="1" dirty="0">
                          <a:effectLst/>
                          <a:latin typeface="Verdana"/>
                          <a:ea typeface="Times New Roman"/>
                          <a:cs typeface="Verdana"/>
                        </a:rPr>
                        <a:t>20 LP</a:t>
                      </a:r>
                      <a:endParaRPr lang="de-DE" sz="800" dirty="0">
                        <a:effectLst/>
                        <a:latin typeface="Verdana"/>
                        <a:ea typeface="Times New Roman"/>
                        <a:cs typeface="Verdana"/>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ts val="1050"/>
                        </a:lnSpc>
                        <a:spcAft>
                          <a:spcPts val="0"/>
                        </a:spcAft>
                      </a:pPr>
                      <a:r>
                        <a:rPr lang="de-DE" sz="800" b="1" dirty="0">
                          <a:effectLst/>
                          <a:latin typeface="Verdana"/>
                          <a:ea typeface="Times New Roman"/>
                          <a:cs typeface="Verdana"/>
                        </a:rPr>
                        <a:t>4 SWS /</a:t>
                      </a:r>
                      <a:endParaRPr lang="de-DE" sz="800" dirty="0">
                        <a:effectLst/>
                        <a:latin typeface="Verdana"/>
                        <a:ea typeface="Times New Roman"/>
                        <a:cs typeface="Verdana"/>
                      </a:endParaRPr>
                    </a:p>
                    <a:p>
                      <a:pPr algn="l">
                        <a:lnSpc>
                          <a:spcPts val="1050"/>
                        </a:lnSpc>
                        <a:spcAft>
                          <a:spcPts val="0"/>
                        </a:spcAft>
                      </a:pPr>
                      <a:r>
                        <a:rPr lang="de-DE" sz="800" b="1" dirty="0">
                          <a:effectLst/>
                          <a:latin typeface="Verdana"/>
                          <a:ea typeface="Times New Roman"/>
                          <a:cs typeface="Verdana"/>
                        </a:rPr>
                        <a:t>20 LP</a:t>
                      </a:r>
                      <a:endParaRPr lang="de-DE" sz="800" dirty="0">
                        <a:effectLst/>
                        <a:latin typeface="Verdana"/>
                        <a:ea typeface="Times New Roman"/>
                        <a:cs typeface="Verdana"/>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ts val="1050"/>
                        </a:lnSpc>
                        <a:spcAft>
                          <a:spcPts val="0"/>
                        </a:spcAft>
                      </a:pPr>
                      <a:r>
                        <a:rPr lang="de-DE" sz="800" b="1" dirty="0">
                          <a:effectLst/>
                          <a:latin typeface="Verdana"/>
                          <a:ea typeface="Times New Roman"/>
                          <a:cs typeface="Verdana"/>
                        </a:rPr>
                        <a:t>8 SWS /</a:t>
                      </a:r>
                      <a:endParaRPr lang="de-DE" sz="800" dirty="0">
                        <a:effectLst/>
                        <a:latin typeface="Verdana"/>
                        <a:ea typeface="Times New Roman"/>
                        <a:cs typeface="Verdana"/>
                      </a:endParaRPr>
                    </a:p>
                    <a:p>
                      <a:pPr algn="l">
                        <a:lnSpc>
                          <a:spcPts val="1050"/>
                        </a:lnSpc>
                        <a:spcAft>
                          <a:spcPts val="0"/>
                        </a:spcAft>
                      </a:pPr>
                      <a:r>
                        <a:rPr lang="de-DE" sz="800" b="1" dirty="0">
                          <a:effectLst/>
                          <a:latin typeface="Verdana"/>
                          <a:ea typeface="Times New Roman"/>
                          <a:cs typeface="Verdana"/>
                        </a:rPr>
                        <a:t>20 LP</a:t>
                      </a:r>
                      <a:endParaRPr lang="de-DE" sz="800" dirty="0">
                        <a:effectLst/>
                        <a:latin typeface="Verdana"/>
                        <a:ea typeface="Times New Roman"/>
                        <a:cs typeface="Verdana"/>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050"/>
                        </a:lnSpc>
                        <a:spcAft>
                          <a:spcPts val="0"/>
                        </a:spcAft>
                      </a:pPr>
                      <a:r>
                        <a:rPr lang="de-DE" sz="800" b="1" dirty="0">
                          <a:effectLst/>
                          <a:latin typeface="Verdana"/>
                          <a:ea typeface="Times New Roman"/>
                          <a:cs typeface="Verdana"/>
                        </a:rPr>
                        <a:t>4 SWS /</a:t>
                      </a:r>
                      <a:endParaRPr lang="de-DE" sz="800" dirty="0">
                        <a:effectLst/>
                        <a:latin typeface="Verdana"/>
                        <a:ea typeface="Times New Roman"/>
                        <a:cs typeface="Verdana"/>
                      </a:endParaRPr>
                    </a:p>
                    <a:p>
                      <a:pPr algn="l">
                        <a:lnSpc>
                          <a:spcPts val="1050"/>
                        </a:lnSpc>
                        <a:spcAft>
                          <a:spcPts val="0"/>
                        </a:spcAft>
                      </a:pPr>
                      <a:r>
                        <a:rPr lang="de-DE" sz="800" b="1" dirty="0">
                          <a:effectLst/>
                          <a:latin typeface="Verdana"/>
                          <a:ea typeface="Times New Roman"/>
                          <a:cs typeface="Verdana"/>
                        </a:rPr>
                        <a:t>20 LP</a:t>
                      </a:r>
                      <a:endParaRPr lang="de-DE" sz="800" dirty="0">
                        <a:effectLst/>
                        <a:latin typeface="Verdana"/>
                        <a:ea typeface="Times New Roman"/>
                        <a:cs typeface="Verdana"/>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050"/>
                        </a:lnSpc>
                        <a:spcAft>
                          <a:spcPts val="0"/>
                        </a:spcAft>
                      </a:pPr>
                      <a:r>
                        <a:rPr lang="de-DE" sz="800" b="1" dirty="0">
                          <a:effectLst/>
                          <a:latin typeface="Verdana"/>
                          <a:ea typeface="Times New Roman"/>
                          <a:cs typeface="Verdana"/>
                        </a:rPr>
                        <a:t>2 SWS / </a:t>
                      </a:r>
                      <a:endParaRPr lang="de-DE" sz="800" dirty="0">
                        <a:effectLst/>
                        <a:latin typeface="Verdana"/>
                        <a:ea typeface="Times New Roman"/>
                        <a:cs typeface="Verdana"/>
                      </a:endParaRPr>
                    </a:p>
                    <a:p>
                      <a:pPr algn="just">
                        <a:lnSpc>
                          <a:spcPts val="1050"/>
                        </a:lnSpc>
                        <a:spcAft>
                          <a:spcPts val="0"/>
                        </a:spcAft>
                      </a:pPr>
                      <a:r>
                        <a:rPr lang="de-DE" sz="800" b="1" dirty="0">
                          <a:effectLst/>
                          <a:latin typeface="Verdana"/>
                          <a:ea typeface="Times New Roman"/>
                          <a:cs typeface="Verdana"/>
                        </a:rPr>
                        <a:t>20 LP</a:t>
                      </a:r>
                      <a:endParaRPr lang="de-DE" sz="800" dirty="0">
                        <a:effectLst/>
                        <a:latin typeface="Verdana"/>
                        <a:ea typeface="Times New Roman"/>
                        <a:cs typeface="Verdana"/>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3235160067"/>
                  </a:ext>
                </a:extLst>
              </a:tr>
            </a:tbl>
          </a:graphicData>
        </a:graphic>
      </p:graphicFrame>
      <mc:AlternateContent xmlns:mc="http://schemas.openxmlformats.org/markup-compatibility/2006" xmlns:p14="http://schemas.microsoft.com/office/powerpoint/2010/main">
        <mc:Choice Requires="p14">
          <p:contentPart p14:bwMode="auto" r:id="rId4">
            <p14:nvContentPartPr>
              <p14:cNvPr id="3" name="Freihand 2">
                <a:extLst>
                  <a:ext uri="{FF2B5EF4-FFF2-40B4-BE49-F238E27FC236}">
                    <a16:creationId xmlns:a16="http://schemas.microsoft.com/office/drawing/2014/main" xmlns="" id="{8F0BF869-BB8C-438F-A50C-3FE8187C6CF7}"/>
                  </a:ext>
                </a:extLst>
              </p14:cNvPr>
              <p14:cNvContentPartPr/>
              <p14:nvPr/>
            </p14:nvContentPartPr>
            <p14:xfrm>
              <a:off x="310860" y="2321940"/>
              <a:ext cx="3974760" cy="360"/>
            </p14:xfrm>
          </p:contentPart>
        </mc:Choice>
        <mc:Fallback xmlns="">
          <p:pic>
            <p:nvPicPr>
              <p:cNvPr id="3" name="Freihand 2">
                <a:extLst>
                  <a:ext uri="{FF2B5EF4-FFF2-40B4-BE49-F238E27FC236}">
                    <a16:creationId xmlns:a16="http://schemas.microsoft.com/office/drawing/2014/main" id="{8F0BF869-BB8C-438F-A50C-3FE8187C6CF7}"/>
                  </a:ext>
                </a:extLst>
              </p:cNvPr>
              <p:cNvPicPr/>
              <p:nvPr/>
            </p:nvPicPr>
            <p:blipFill>
              <a:blip r:embed="rId5"/>
              <a:stretch>
                <a:fillRect/>
              </a:stretch>
            </p:blipFill>
            <p:spPr>
              <a:xfrm>
                <a:off x="256860" y="2214300"/>
                <a:ext cx="4082400" cy="216000"/>
              </a:xfrm>
              <a:prstGeom prst="rect">
                <a:avLst/>
              </a:prstGeom>
            </p:spPr>
          </p:pic>
        </mc:Fallback>
      </mc:AlternateContent>
      <mc:AlternateContent xmlns:mc="http://schemas.openxmlformats.org/markup-compatibility/2006" xmlns:p14="http://schemas.microsoft.com/office/powerpoint/2010/main">
        <mc:Choice Requires="p14">
          <p:contentPart p14:bwMode="auto" r:id="rId6">
            <p14:nvContentPartPr>
              <p14:cNvPr id="7" name="Freihand 6">
                <a:extLst>
                  <a:ext uri="{FF2B5EF4-FFF2-40B4-BE49-F238E27FC236}">
                    <a16:creationId xmlns:a16="http://schemas.microsoft.com/office/drawing/2014/main" xmlns="" id="{00DA0F31-6FDF-410F-AC5B-7D5853CF91FB}"/>
                  </a:ext>
                </a:extLst>
              </p14:cNvPr>
              <p14:cNvContentPartPr/>
              <p14:nvPr/>
            </p14:nvContentPartPr>
            <p14:xfrm>
              <a:off x="336060" y="2144340"/>
              <a:ext cx="3952080" cy="360"/>
            </p14:xfrm>
          </p:contentPart>
        </mc:Choice>
        <mc:Fallback xmlns="">
          <p:pic>
            <p:nvPicPr>
              <p:cNvPr id="7" name="Freihand 6">
                <a:extLst>
                  <a:ext uri="{FF2B5EF4-FFF2-40B4-BE49-F238E27FC236}">
                    <a16:creationId xmlns:a16="http://schemas.microsoft.com/office/drawing/2014/main" id="{00DA0F31-6FDF-410F-AC5B-7D5853CF91FB}"/>
                  </a:ext>
                </a:extLst>
              </p:cNvPr>
              <p:cNvPicPr/>
              <p:nvPr/>
            </p:nvPicPr>
            <p:blipFill>
              <a:blip r:embed="rId7"/>
              <a:stretch>
                <a:fillRect/>
              </a:stretch>
            </p:blipFill>
            <p:spPr>
              <a:xfrm>
                <a:off x="282420" y="2036700"/>
                <a:ext cx="4059720" cy="216000"/>
              </a:xfrm>
              <a:prstGeom prst="rect">
                <a:avLst/>
              </a:prstGeom>
            </p:spPr>
          </p:pic>
        </mc:Fallback>
      </mc:AlternateContent>
      <mc:AlternateContent xmlns:mc="http://schemas.openxmlformats.org/markup-compatibility/2006" xmlns:p14="http://schemas.microsoft.com/office/powerpoint/2010/main">
        <mc:Choice Requires="p14">
          <p:contentPart p14:bwMode="auto" r:id="rId8">
            <p14:nvContentPartPr>
              <p14:cNvPr id="8" name="Freihand 7">
                <a:extLst>
                  <a:ext uri="{FF2B5EF4-FFF2-40B4-BE49-F238E27FC236}">
                    <a16:creationId xmlns:a16="http://schemas.microsoft.com/office/drawing/2014/main" xmlns="" id="{AAB551BF-1FFD-44A6-B9CF-C9E45206BA12}"/>
                  </a:ext>
                </a:extLst>
              </p14:cNvPr>
              <p14:cNvContentPartPr/>
              <p14:nvPr/>
            </p14:nvContentPartPr>
            <p14:xfrm>
              <a:off x="284940" y="2144340"/>
              <a:ext cx="388440" cy="360"/>
            </p14:xfrm>
          </p:contentPart>
        </mc:Choice>
        <mc:Fallback xmlns="">
          <p:pic>
            <p:nvPicPr>
              <p:cNvPr id="8" name="Freihand 7">
                <a:extLst>
                  <a:ext uri="{FF2B5EF4-FFF2-40B4-BE49-F238E27FC236}">
                    <a16:creationId xmlns:a16="http://schemas.microsoft.com/office/drawing/2014/main" id="{AAB551BF-1FFD-44A6-B9CF-C9E45206BA12}"/>
                  </a:ext>
                </a:extLst>
              </p:cNvPr>
              <p:cNvPicPr/>
              <p:nvPr/>
            </p:nvPicPr>
            <p:blipFill>
              <a:blip r:embed="rId9"/>
              <a:stretch>
                <a:fillRect/>
              </a:stretch>
            </p:blipFill>
            <p:spPr>
              <a:xfrm>
                <a:off x="230940" y="2036700"/>
                <a:ext cx="496080" cy="216000"/>
              </a:xfrm>
              <a:prstGeom prst="rect">
                <a:avLst/>
              </a:prstGeom>
            </p:spPr>
          </p:pic>
        </mc:Fallback>
      </mc:AlternateContent>
      <mc:AlternateContent xmlns:mc="http://schemas.openxmlformats.org/markup-compatibility/2006" xmlns:p14="http://schemas.microsoft.com/office/powerpoint/2010/main">
        <mc:Choice Requires="p14">
          <p:contentPart p14:bwMode="auto" r:id="rId10">
            <p14:nvContentPartPr>
              <p14:cNvPr id="10" name="Freihand 9">
                <a:extLst>
                  <a:ext uri="{FF2B5EF4-FFF2-40B4-BE49-F238E27FC236}">
                    <a16:creationId xmlns:a16="http://schemas.microsoft.com/office/drawing/2014/main" xmlns="" id="{18A4B6B8-BEA4-4F74-8201-CDE17BBB50D7}"/>
                  </a:ext>
                </a:extLst>
              </p14:cNvPr>
              <p14:cNvContentPartPr/>
              <p14:nvPr/>
            </p14:nvContentPartPr>
            <p14:xfrm>
              <a:off x="310860" y="2436540"/>
              <a:ext cx="3989880" cy="360"/>
            </p14:xfrm>
          </p:contentPart>
        </mc:Choice>
        <mc:Fallback xmlns="">
          <p:pic>
            <p:nvPicPr>
              <p:cNvPr id="10" name="Freihand 9">
                <a:extLst>
                  <a:ext uri="{FF2B5EF4-FFF2-40B4-BE49-F238E27FC236}">
                    <a16:creationId xmlns:a16="http://schemas.microsoft.com/office/drawing/2014/main" id="{18A4B6B8-BEA4-4F74-8201-CDE17BBB50D7}"/>
                  </a:ext>
                </a:extLst>
              </p:cNvPr>
              <p:cNvPicPr/>
              <p:nvPr/>
            </p:nvPicPr>
            <p:blipFill>
              <a:blip r:embed="rId11"/>
              <a:stretch>
                <a:fillRect/>
              </a:stretch>
            </p:blipFill>
            <p:spPr>
              <a:xfrm>
                <a:off x="256860" y="2328540"/>
                <a:ext cx="4097520" cy="216000"/>
              </a:xfrm>
              <a:prstGeom prst="rect">
                <a:avLst/>
              </a:prstGeom>
            </p:spPr>
          </p:pic>
        </mc:Fallback>
      </mc:AlternateContent>
      <mc:AlternateContent xmlns:mc="http://schemas.openxmlformats.org/markup-compatibility/2006" xmlns:p14="http://schemas.microsoft.com/office/powerpoint/2010/main">
        <mc:Choice Requires="p14">
          <p:contentPart p14:bwMode="auto" r:id="rId12">
            <p14:nvContentPartPr>
              <p14:cNvPr id="12" name="Freihand 11">
                <a:extLst>
                  <a:ext uri="{FF2B5EF4-FFF2-40B4-BE49-F238E27FC236}">
                    <a16:creationId xmlns:a16="http://schemas.microsoft.com/office/drawing/2014/main" xmlns="" id="{D1AC333B-E9A1-45C4-9300-2D292A920ABA}"/>
                  </a:ext>
                </a:extLst>
              </p14:cNvPr>
              <p14:cNvContentPartPr/>
              <p14:nvPr/>
            </p14:nvContentPartPr>
            <p14:xfrm>
              <a:off x="307620" y="3198540"/>
              <a:ext cx="3057840" cy="360"/>
            </p14:xfrm>
          </p:contentPart>
        </mc:Choice>
        <mc:Fallback xmlns="">
          <p:pic>
            <p:nvPicPr>
              <p:cNvPr id="12" name="Freihand 11">
                <a:extLst>
                  <a:ext uri="{FF2B5EF4-FFF2-40B4-BE49-F238E27FC236}">
                    <a16:creationId xmlns:a16="http://schemas.microsoft.com/office/drawing/2014/main" id="{D1AC333B-E9A1-45C4-9300-2D292A920ABA}"/>
                  </a:ext>
                </a:extLst>
              </p:cNvPr>
              <p:cNvPicPr/>
              <p:nvPr/>
            </p:nvPicPr>
            <p:blipFill>
              <a:blip r:embed="rId13"/>
              <a:stretch>
                <a:fillRect/>
              </a:stretch>
            </p:blipFill>
            <p:spPr>
              <a:xfrm>
                <a:off x="253980" y="3090540"/>
                <a:ext cx="3165480" cy="216000"/>
              </a:xfrm>
              <a:prstGeom prst="rect">
                <a:avLst/>
              </a:prstGeom>
            </p:spPr>
          </p:pic>
        </mc:Fallback>
      </mc:AlternateContent>
      <mc:AlternateContent xmlns:mc="http://schemas.openxmlformats.org/markup-compatibility/2006" xmlns:p14="http://schemas.microsoft.com/office/powerpoint/2010/main">
        <mc:Choice Requires="p14">
          <p:contentPart p14:bwMode="auto" r:id="rId14">
            <p14:nvContentPartPr>
              <p14:cNvPr id="13" name="Freihand 12">
                <a:extLst>
                  <a:ext uri="{FF2B5EF4-FFF2-40B4-BE49-F238E27FC236}">
                    <a16:creationId xmlns:a16="http://schemas.microsoft.com/office/drawing/2014/main" xmlns="" id="{9F94EAAB-72DE-446E-8E2F-7F41B722D48F}"/>
                  </a:ext>
                </a:extLst>
              </p14:cNvPr>
              <p14:cNvContentPartPr/>
              <p14:nvPr/>
            </p14:nvContentPartPr>
            <p14:xfrm>
              <a:off x="349020" y="3046140"/>
              <a:ext cx="3038400" cy="360"/>
            </p14:xfrm>
          </p:contentPart>
        </mc:Choice>
        <mc:Fallback xmlns="">
          <p:pic>
            <p:nvPicPr>
              <p:cNvPr id="13" name="Freihand 12">
                <a:extLst>
                  <a:ext uri="{FF2B5EF4-FFF2-40B4-BE49-F238E27FC236}">
                    <a16:creationId xmlns:a16="http://schemas.microsoft.com/office/drawing/2014/main" id="{9F94EAAB-72DE-446E-8E2F-7F41B722D48F}"/>
                  </a:ext>
                </a:extLst>
              </p:cNvPr>
              <p:cNvPicPr/>
              <p:nvPr/>
            </p:nvPicPr>
            <p:blipFill>
              <a:blip r:embed="rId15"/>
              <a:stretch>
                <a:fillRect/>
              </a:stretch>
            </p:blipFill>
            <p:spPr>
              <a:xfrm>
                <a:off x="295020" y="2938140"/>
                <a:ext cx="3146040" cy="216000"/>
              </a:xfrm>
              <a:prstGeom prst="rect">
                <a:avLst/>
              </a:prstGeom>
            </p:spPr>
          </p:pic>
        </mc:Fallback>
      </mc:AlternateContent>
      <mc:AlternateContent xmlns:mc="http://schemas.openxmlformats.org/markup-compatibility/2006" xmlns:p14="http://schemas.microsoft.com/office/powerpoint/2010/main">
        <mc:Choice Requires="p14">
          <p:contentPart p14:bwMode="auto" r:id="rId16">
            <p14:nvContentPartPr>
              <p14:cNvPr id="14" name="Freihand 13">
                <a:extLst>
                  <a:ext uri="{FF2B5EF4-FFF2-40B4-BE49-F238E27FC236}">
                    <a16:creationId xmlns:a16="http://schemas.microsoft.com/office/drawing/2014/main" xmlns="" id="{AB80FD8C-DF57-4FA7-AF48-BF8B9F004098}"/>
                  </a:ext>
                </a:extLst>
              </p14:cNvPr>
              <p14:cNvContentPartPr/>
              <p14:nvPr/>
            </p14:nvContentPartPr>
            <p14:xfrm>
              <a:off x="317340" y="3046140"/>
              <a:ext cx="360" cy="360"/>
            </p14:xfrm>
          </p:contentPart>
        </mc:Choice>
        <mc:Fallback xmlns="">
          <p:pic>
            <p:nvPicPr>
              <p:cNvPr id="14" name="Freihand 13">
                <a:extLst>
                  <a:ext uri="{FF2B5EF4-FFF2-40B4-BE49-F238E27FC236}">
                    <a16:creationId xmlns:a16="http://schemas.microsoft.com/office/drawing/2014/main" id="{AB80FD8C-DF57-4FA7-AF48-BF8B9F004098}"/>
                  </a:ext>
                </a:extLst>
              </p:cNvPr>
              <p:cNvPicPr/>
              <p:nvPr/>
            </p:nvPicPr>
            <p:blipFill>
              <a:blip r:embed="rId17"/>
              <a:stretch>
                <a:fillRect/>
              </a:stretch>
            </p:blipFill>
            <p:spPr>
              <a:xfrm>
                <a:off x="263340" y="2938140"/>
                <a:ext cx="108000" cy="216000"/>
              </a:xfrm>
              <a:prstGeom prst="rect">
                <a:avLst/>
              </a:prstGeom>
            </p:spPr>
          </p:pic>
        </mc:Fallback>
      </mc:AlternateContent>
      <mc:AlternateContent xmlns:mc="http://schemas.openxmlformats.org/markup-compatibility/2006" xmlns:p14="http://schemas.microsoft.com/office/powerpoint/2010/main">
        <mc:Choice Requires="p14">
          <p:contentPart p14:bwMode="auto" r:id="rId18">
            <p14:nvContentPartPr>
              <p14:cNvPr id="15" name="Freihand 14">
                <a:extLst>
                  <a:ext uri="{FF2B5EF4-FFF2-40B4-BE49-F238E27FC236}">
                    <a16:creationId xmlns:a16="http://schemas.microsoft.com/office/drawing/2014/main" xmlns="" id="{D42DF988-FD26-4817-BFA0-CD320DF3C536}"/>
                  </a:ext>
                </a:extLst>
              </p14:cNvPr>
              <p14:cNvContentPartPr/>
              <p14:nvPr/>
            </p14:nvContentPartPr>
            <p14:xfrm>
              <a:off x="5301950" y="3046140"/>
              <a:ext cx="775800" cy="360"/>
            </p14:xfrm>
          </p:contentPart>
        </mc:Choice>
        <mc:Fallback xmlns="">
          <p:pic>
            <p:nvPicPr>
              <p:cNvPr id="15" name="Freihand 14">
                <a:extLst>
                  <a:ext uri="{FF2B5EF4-FFF2-40B4-BE49-F238E27FC236}">
                    <a16:creationId xmlns:a16="http://schemas.microsoft.com/office/drawing/2014/main" id="{D42DF988-FD26-4817-BFA0-CD320DF3C536}"/>
                  </a:ext>
                </a:extLst>
              </p:cNvPr>
              <p:cNvPicPr/>
              <p:nvPr/>
            </p:nvPicPr>
            <p:blipFill>
              <a:blip r:embed="rId19"/>
              <a:stretch>
                <a:fillRect/>
              </a:stretch>
            </p:blipFill>
            <p:spPr>
              <a:xfrm>
                <a:off x="5247950" y="2938140"/>
                <a:ext cx="883440" cy="216000"/>
              </a:xfrm>
              <a:prstGeom prst="rect">
                <a:avLst/>
              </a:prstGeom>
            </p:spPr>
          </p:pic>
        </mc:Fallback>
      </mc:AlternateContent>
      <mc:AlternateContent xmlns:mc="http://schemas.openxmlformats.org/markup-compatibility/2006" xmlns:p14="http://schemas.microsoft.com/office/powerpoint/2010/main">
        <mc:Choice Requires="p14">
          <p:contentPart p14:bwMode="auto" r:id="rId20">
            <p14:nvContentPartPr>
              <p14:cNvPr id="18" name="Freihand 17">
                <a:extLst>
                  <a:ext uri="{FF2B5EF4-FFF2-40B4-BE49-F238E27FC236}">
                    <a16:creationId xmlns:a16="http://schemas.microsoft.com/office/drawing/2014/main" xmlns="" id="{92F574A0-C61F-41B0-8850-6E9D479D880D}"/>
                  </a:ext>
                </a:extLst>
              </p14:cNvPr>
              <p14:cNvContentPartPr/>
              <p14:nvPr/>
            </p14:nvContentPartPr>
            <p14:xfrm>
              <a:off x="7086290" y="4292240"/>
              <a:ext cx="761760" cy="360"/>
            </p14:xfrm>
          </p:contentPart>
        </mc:Choice>
        <mc:Fallback xmlns="">
          <p:pic>
            <p:nvPicPr>
              <p:cNvPr id="18" name="Freihand 17">
                <a:extLst>
                  <a:ext uri="{FF2B5EF4-FFF2-40B4-BE49-F238E27FC236}">
                    <a16:creationId xmlns:a16="http://schemas.microsoft.com/office/drawing/2014/main" id="{92F574A0-C61F-41B0-8850-6E9D479D880D}"/>
                  </a:ext>
                </a:extLst>
              </p:cNvPr>
              <p:cNvPicPr/>
              <p:nvPr/>
            </p:nvPicPr>
            <p:blipFill>
              <a:blip r:embed="rId21"/>
              <a:stretch>
                <a:fillRect/>
              </a:stretch>
            </p:blipFill>
            <p:spPr>
              <a:xfrm>
                <a:off x="7032650" y="4184240"/>
                <a:ext cx="869400" cy="216000"/>
              </a:xfrm>
              <a:prstGeom prst="rect">
                <a:avLst/>
              </a:prstGeom>
            </p:spPr>
          </p:pic>
        </mc:Fallback>
      </mc:AlternateContent>
      <mc:AlternateContent xmlns:mc="http://schemas.openxmlformats.org/markup-compatibility/2006" xmlns:p14="http://schemas.microsoft.com/office/powerpoint/2010/main">
        <mc:Choice Requires="p14">
          <p:contentPart p14:bwMode="auto" r:id="rId22">
            <p14:nvContentPartPr>
              <p14:cNvPr id="19" name="Freihand 18">
                <a:extLst>
                  <a:ext uri="{FF2B5EF4-FFF2-40B4-BE49-F238E27FC236}">
                    <a16:creationId xmlns:a16="http://schemas.microsoft.com/office/drawing/2014/main" xmlns="" id="{48F7CDC1-02CC-4DA5-9E42-5CF05C7332CC}"/>
                  </a:ext>
                </a:extLst>
              </p14:cNvPr>
              <p14:cNvContentPartPr/>
              <p14:nvPr/>
            </p14:nvContentPartPr>
            <p14:xfrm>
              <a:off x="7086290" y="4203200"/>
              <a:ext cx="767880" cy="360"/>
            </p14:xfrm>
          </p:contentPart>
        </mc:Choice>
        <mc:Fallback xmlns="">
          <p:pic>
            <p:nvPicPr>
              <p:cNvPr id="19" name="Freihand 18">
                <a:extLst>
                  <a:ext uri="{FF2B5EF4-FFF2-40B4-BE49-F238E27FC236}">
                    <a16:creationId xmlns:a16="http://schemas.microsoft.com/office/drawing/2014/main" id="{48F7CDC1-02CC-4DA5-9E42-5CF05C7332CC}"/>
                  </a:ext>
                </a:extLst>
              </p:cNvPr>
              <p:cNvPicPr/>
              <p:nvPr/>
            </p:nvPicPr>
            <p:blipFill>
              <a:blip r:embed="rId23"/>
              <a:stretch>
                <a:fillRect/>
              </a:stretch>
            </p:blipFill>
            <p:spPr>
              <a:xfrm>
                <a:off x="7032650" y="4095560"/>
                <a:ext cx="875520" cy="216000"/>
              </a:xfrm>
              <a:prstGeom prst="rect">
                <a:avLst/>
              </a:prstGeom>
            </p:spPr>
          </p:pic>
        </mc:Fallback>
      </mc:AlternateContent>
      <mc:AlternateContent xmlns:mc="http://schemas.openxmlformats.org/markup-compatibility/2006" xmlns:p14="http://schemas.microsoft.com/office/powerpoint/2010/main">
        <mc:Choice Requires="p14">
          <p:contentPart p14:bwMode="auto" r:id="rId24">
            <p14:nvContentPartPr>
              <p14:cNvPr id="20" name="Freihand 19">
                <a:extLst>
                  <a:ext uri="{FF2B5EF4-FFF2-40B4-BE49-F238E27FC236}">
                    <a16:creationId xmlns:a16="http://schemas.microsoft.com/office/drawing/2014/main" xmlns="" id="{CEE331C1-4EC4-4834-BC7D-E3AD268CB061}"/>
                  </a:ext>
                </a:extLst>
              </p14:cNvPr>
              <p14:cNvContentPartPr/>
              <p14:nvPr/>
            </p14:nvContentPartPr>
            <p14:xfrm>
              <a:off x="5303400" y="3152220"/>
              <a:ext cx="776520" cy="360"/>
            </p14:xfrm>
          </p:contentPart>
        </mc:Choice>
        <mc:Fallback xmlns="">
          <p:pic>
            <p:nvPicPr>
              <p:cNvPr id="20" name="Freihand 19">
                <a:extLst>
                  <a:ext uri="{FF2B5EF4-FFF2-40B4-BE49-F238E27FC236}">
                    <a16:creationId xmlns:a16="http://schemas.microsoft.com/office/drawing/2014/main" id="{CEE331C1-4EC4-4834-BC7D-E3AD268CB061}"/>
                  </a:ext>
                </a:extLst>
              </p:cNvPr>
              <p:cNvPicPr/>
              <p:nvPr/>
            </p:nvPicPr>
            <p:blipFill>
              <a:blip r:embed="rId25"/>
              <a:stretch>
                <a:fillRect/>
              </a:stretch>
            </p:blipFill>
            <p:spPr>
              <a:xfrm>
                <a:off x="5249400" y="3044580"/>
                <a:ext cx="884160" cy="216000"/>
              </a:xfrm>
              <a:prstGeom prst="rect">
                <a:avLst/>
              </a:prstGeom>
            </p:spPr>
          </p:pic>
        </mc:Fallback>
      </mc:AlternateContent>
      <mc:AlternateContent xmlns:mc="http://schemas.openxmlformats.org/markup-compatibility/2006" xmlns:p14="http://schemas.microsoft.com/office/powerpoint/2010/main">
        <mc:Choice Requires="p14">
          <p:contentPart p14:bwMode="auto" r:id="rId26">
            <p14:nvContentPartPr>
              <p14:cNvPr id="21" name="Freihand 20">
                <a:extLst>
                  <a:ext uri="{FF2B5EF4-FFF2-40B4-BE49-F238E27FC236}">
                    <a16:creationId xmlns:a16="http://schemas.microsoft.com/office/drawing/2014/main" xmlns="" id="{A0668591-E95E-4BB7-A1AF-06E45959EC57}"/>
                  </a:ext>
                </a:extLst>
              </p14:cNvPr>
              <p14:cNvContentPartPr/>
              <p14:nvPr/>
            </p14:nvContentPartPr>
            <p14:xfrm>
              <a:off x="3375240" y="3152220"/>
              <a:ext cx="360" cy="360"/>
            </p14:xfrm>
          </p:contentPart>
        </mc:Choice>
        <mc:Fallback xmlns="">
          <p:pic>
            <p:nvPicPr>
              <p:cNvPr id="21" name="Freihand 20">
                <a:extLst>
                  <a:ext uri="{FF2B5EF4-FFF2-40B4-BE49-F238E27FC236}">
                    <a16:creationId xmlns:a16="http://schemas.microsoft.com/office/drawing/2014/main" id="{A0668591-E95E-4BB7-A1AF-06E45959EC57}"/>
                  </a:ext>
                </a:extLst>
              </p:cNvPr>
              <p:cNvPicPr/>
              <p:nvPr/>
            </p:nvPicPr>
            <p:blipFill>
              <a:blip r:embed="rId17"/>
              <a:stretch>
                <a:fillRect/>
              </a:stretch>
            </p:blipFill>
            <p:spPr>
              <a:xfrm>
                <a:off x="3321600" y="3044580"/>
                <a:ext cx="108000" cy="216000"/>
              </a:xfrm>
              <a:prstGeom prst="rect">
                <a:avLst/>
              </a:prstGeom>
            </p:spPr>
          </p:pic>
        </mc:Fallback>
      </mc:AlternateContent>
      <mc:AlternateContent xmlns:mc="http://schemas.openxmlformats.org/markup-compatibility/2006" xmlns:p14="http://schemas.microsoft.com/office/powerpoint/2010/main">
        <mc:Choice Requires="p14">
          <p:contentPart p14:bwMode="auto" r:id="rId27">
            <p14:nvContentPartPr>
              <p14:cNvPr id="22" name="Freihand 21">
                <a:extLst>
                  <a:ext uri="{FF2B5EF4-FFF2-40B4-BE49-F238E27FC236}">
                    <a16:creationId xmlns:a16="http://schemas.microsoft.com/office/drawing/2014/main" xmlns="" id="{3E4711BA-AAEB-4F6F-BE57-68908C3A95A7}"/>
                  </a:ext>
                </a:extLst>
              </p14:cNvPr>
              <p14:cNvContentPartPr/>
              <p14:nvPr/>
            </p14:nvContentPartPr>
            <p14:xfrm>
              <a:off x="3375240" y="3152220"/>
              <a:ext cx="360" cy="360"/>
            </p14:xfrm>
          </p:contentPart>
        </mc:Choice>
        <mc:Fallback xmlns="">
          <p:pic>
            <p:nvPicPr>
              <p:cNvPr id="22" name="Freihand 21">
                <a:extLst>
                  <a:ext uri="{FF2B5EF4-FFF2-40B4-BE49-F238E27FC236}">
                    <a16:creationId xmlns:a16="http://schemas.microsoft.com/office/drawing/2014/main" id="{3E4711BA-AAEB-4F6F-BE57-68908C3A95A7}"/>
                  </a:ext>
                </a:extLst>
              </p:cNvPr>
              <p:cNvPicPr/>
              <p:nvPr/>
            </p:nvPicPr>
            <p:blipFill>
              <a:blip r:embed="rId17"/>
              <a:stretch>
                <a:fillRect/>
              </a:stretch>
            </p:blipFill>
            <p:spPr>
              <a:xfrm>
                <a:off x="3321600" y="3044580"/>
                <a:ext cx="108000" cy="216000"/>
              </a:xfrm>
              <a:prstGeom prst="rect">
                <a:avLst/>
              </a:prstGeom>
            </p:spPr>
          </p:pic>
        </mc:Fallback>
      </mc:AlternateContent>
      <mc:AlternateContent xmlns:mc="http://schemas.openxmlformats.org/markup-compatibility/2006" xmlns:p14="http://schemas.microsoft.com/office/powerpoint/2010/main">
        <mc:Choice Requires="p14">
          <p:contentPart p14:bwMode="auto" r:id="rId28">
            <p14:nvContentPartPr>
              <p14:cNvPr id="23" name="Freihand 22">
                <a:extLst>
                  <a:ext uri="{FF2B5EF4-FFF2-40B4-BE49-F238E27FC236}">
                    <a16:creationId xmlns:a16="http://schemas.microsoft.com/office/drawing/2014/main" xmlns="" id="{540AE64D-E6D7-4191-B001-9CD1CCB560CF}"/>
                  </a:ext>
                </a:extLst>
              </p14:cNvPr>
              <p14:cNvContentPartPr/>
              <p14:nvPr/>
            </p14:nvContentPartPr>
            <p14:xfrm>
              <a:off x="3390720" y="3152220"/>
              <a:ext cx="360" cy="360"/>
            </p14:xfrm>
          </p:contentPart>
        </mc:Choice>
        <mc:Fallback xmlns="">
          <p:pic>
            <p:nvPicPr>
              <p:cNvPr id="23" name="Freihand 22">
                <a:extLst>
                  <a:ext uri="{FF2B5EF4-FFF2-40B4-BE49-F238E27FC236}">
                    <a16:creationId xmlns:a16="http://schemas.microsoft.com/office/drawing/2014/main" id="{540AE64D-E6D7-4191-B001-9CD1CCB560CF}"/>
                  </a:ext>
                </a:extLst>
              </p:cNvPr>
              <p:cNvPicPr/>
              <p:nvPr/>
            </p:nvPicPr>
            <p:blipFill>
              <a:blip r:embed="rId17"/>
              <a:stretch>
                <a:fillRect/>
              </a:stretch>
            </p:blipFill>
            <p:spPr>
              <a:xfrm>
                <a:off x="3336720" y="3044580"/>
                <a:ext cx="108000" cy="216000"/>
              </a:xfrm>
              <a:prstGeom prst="rect">
                <a:avLst/>
              </a:prstGeom>
            </p:spPr>
          </p:pic>
        </mc:Fallback>
      </mc:AlternateContent>
      <mc:AlternateContent xmlns:mc="http://schemas.openxmlformats.org/markup-compatibility/2006" xmlns:p14="http://schemas.microsoft.com/office/powerpoint/2010/main">
        <mc:Choice Requires="p14">
          <p:contentPart p14:bwMode="auto" r:id="rId29">
            <p14:nvContentPartPr>
              <p14:cNvPr id="26" name="Freihand 25">
                <a:extLst>
                  <a:ext uri="{FF2B5EF4-FFF2-40B4-BE49-F238E27FC236}">
                    <a16:creationId xmlns:a16="http://schemas.microsoft.com/office/drawing/2014/main" xmlns="" id="{66625B42-32F3-4275-8C58-10678D62DC0F}"/>
                  </a:ext>
                </a:extLst>
              </p14:cNvPr>
              <p14:cNvContentPartPr/>
              <p14:nvPr/>
            </p14:nvContentPartPr>
            <p14:xfrm>
              <a:off x="314100" y="4247715"/>
              <a:ext cx="717480" cy="360"/>
            </p14:xfrm>
          </p:contentPart>
        </mc:Choice>
        <mc:Fallback xmlns="">
          <p:pic>
            <p:nvPicPr>
              <p:cNvPr id="26" name="Freihand 25">
                <a:extLst>
                  <a:ext uri="{FF2B5EF4-FFF2-40B4-BE49-F238E27FC236}">
                    <a16:creationId xmlns:a16="http://schemas.microsoft.com/office/drawing/2014/main" id="{66625B42-32F3-4275-8C58-10678D62DC0F}"/>
                  </a:ext>
                </a:extLst>
              </p:cNvPr>
              <p:cNvPicPr/>
              <p:nvPr/>
            </p:nvPicPr>
            <p:blipFill>
              <a:blip r:embed="rId30"/>
              <a:stretch>
                <a:fillRect/>
              </a:stretch>
            </p:blipFill>
            <p:spPr>
              <a:xfrm>
                <a:off x="260460" y="4139715"/>
                <a:ext cx="825120" cy="216000"/>
              </a:xfrm>
              <a:prstGeom prst="rect">
                <a:avLst/>
              </a:prstGeom>
            </p:spPr>
          </p:pic>
        </mc:Fallback>
      </mc:AlternateContent>
      <mc:AlternateContent xmlns:mc="http://schemas.openxmlformats.org/markup-compatibility/2006" xmlns:p14="http://schemas.microsoft.com/office/powerpoint/2010/main">
        <mc:Choice Requires="p14">
          <p:contentPart p14:bwMode="auto" r:id="rId31">
            <p14:nvContentPartPr>
              <p14:cNvPr id="27" name="Freihand 26">
                <a:extLst>
                  <a:ext uri="{FF2B5EF4-FFF2-40B4-BE49-F238E27FC236}">
                    <a16:creationId xmlns:a16="http://schemas.microsoft.com/office/drawing/2014/main" xmlns="" id="{02BF8504-70B3-492A-B6DA-2379B0C8949E}"/>
                  </a:ext>
                </a:extLst>
              </p14:cNvPr>
              <p14:cNvContentPartPr/>
              <p14:nvPr/>
            </p14:nvContentPartPr>
            <p14:xfrm>
              <a:off x="1012500" y="4247715"/>
              <a:ext cx="1189080" cy="360"/>
            </p14:xfrm>
          </p:contentPart>
        </mc:Choice>
        <mc:Fallback xmlns="">
          <p:pic>
            <p:nvPicPr>
              <p:cNvPr id="27" name="Freihand 26">
                <a:extLst>
                  <a:ext uri="{FF2B5EF4-FFF2-40B4-BE49-F238E27FC236}">
                    <a16:creationId xmlns:a16="http://schemas.microsoft.com/office/drawing/2014/main" id="{02BF8504-70B3-492A-B6DA-2379B0C8949E}"/>
                  </a:ext>
                </a:extLst>
              </p:cNvPr>
              <p:cNvPicPr/>
              <p:nvPr/>
            </p:nvPicPr>
            <p:blipFill>
              <a:blip r:embed="rId32"/>
              <a:stretch>
                <a:fillRect/>
              </a:stretch>
            </p:blipFill>
            <p:spPr>
              <a:xfrm>
                <a:off x="958860" y="4139715"/>
                <a:ext cx="1296720" cy="216000"/>
              </a:xfrm>
              <a:prstGeom prst="rect">
                <a:avLst/>
              </a:prstGeom>
            </p:spPr>
          </p:pic>
        </mc:Fallback>
      </mc:AlternateContent>
      <mc:AlternateContent xmlns:mc="http://schemas.openxmlformats.org/markup-compatibility/2006" xmlns:p14="http://schemas.microsoft.com/office/powerpoint/2010/main">
        <mc:Choice Requires="p14">
          <p:contentPart p14:bwMode="auto" r:id="rId33">
            <p14:nvContentPartPr>
              <p14:cNvPr id="28" name="Freihand 27">
                <a:extLst>
                  <a:ext uri="{FF2B5EF4-FFF2-40B4-BE49-F238E27FC236}">
                    <a16:creationId xmlns:a16="http://schemas.microsoft.com/office/drawing/2014/main" xmlns="" id="{3928CF22-5906-46B8-9D47-3B0B821EA442}"/>
                  </a:ext>
                </a:extLst>
              </p14:cNvPr>
              <p14:cNvContentPartPr/>
              <p14:nvPr/>
            </p14:nvContentPartPr>
            <p14:xfrm>
              <a:off x="2266740" y="4247715"/>
              <a:ext cx="444600" cy="360"/>
            </p14:xfrm>
          </p:contentPart>
        </mc:Choice>
        <mc:Fallback xmlns="">
          <p:pic>
            <p:nvPicPr>
              <p:cNvPr id="28" name="Freihand 27">
                <a:extLst>
                  <a:ext uri="{FF2B5EF4-FFF2-40B4-BE49-F238E27FC236}">
                    <a16:creationId xmlns:a16="http://schemas.microsoft.com/office/drawing/2014/main" id="{3928CF22-5906-46B8-9D47-3B0B821EA442}"/>
                  </a:ext>
                </a:extLst>
              </p:cNvPr>
              <p:cNvPicPr/>
              <p:nvPr/>
            </p:nvPicPr>
            <p:blipFill>
              <a:blip r:embed="rId34"/>
              <a:stretch>
                <a:fillRect/>
              </a:stretch>
            </p:blipFill>
            <p:spPr>
              <a:xfrm>
                <a:off x="2212740" y="4139715"/>
                <a:ext cx="552240" cy="216000"/>
              </a:xfrm>
              <a:prstGeom prst="rect">
                <a:avLst/>
              </a:prstGeom>
            </p:spPr>
          </p:pic>
        </mc:Fallback>
      </mc:AlternateContent>
      <mc:AlternateContent xmlns:mc="http://schemas.openxmlformats.org/markup-compatibility/2006" xmlns:p14="http://schemas.microsoft.com/office/powerpoint/2010/main">
        <mc:Choice Requires="p14">
          <p:contentPart p14:bwMode="auto" r:id="rId35">
            <p14:nvContentPartPr>
              <p14:cNvPr id="29" name="Freihand 28">
                <a:extLst>
                  <a:ext uri="{FF2B5EF4-FFF2-40B4-BE49-F238E27FC236}">
                    <a16:creationId xmlns:a16="http://schemas.microsoft.com/office/drawing/2014/main" xmlns="" id="{A8292114-A89C-42DE-94E0-D9BC805A74CA}"/>
                  </a:ext>
                </a:extLst>
              </p14:cNvPr>
              <p14:cNvContentPartPr/>
              <p14:nvPr/>
            </p14:nvContentPartPr>
            <p14:xfrm>
              <a:off x="2799995" y="4247715"/>
              <a:ext cx="593640" cy="360"/>
            </p14:xfrm>
          </p:contentPart>
        </mc:Choice>
        <mc:Fallback xmlns="">
          <p:pic>
            <p:nvPicPr>
              <p:cNvPr id="29" name="Freihand 28">
                <a:extLst>
                  <a:ext uri="{FF2B5EF4-FFF2-40B4-BE49-F238E27FC236}">
                    <a16:creationId xmlns:a16="http://schemas.microsoft.com/office/drawing/2014/main" id="{A8292114-A89C-42DE-94E0-D9BC805A74CA}"/>
                  </a:ext>
                </a:extLst>
              </p:cNvPr>
              <p:cNvPicPr/>
              <p:nvPr/>
            </p:nvPicPr>
            <p:blipFill>
              <a:blip r:embed="rId36"/>
              <a:stretch>
                <a:fillRect/>
              </a:stretch>
            </p:blipFill>
            <p:spPr>
              <a:xfrm>
                <a:off x="2746355" y="4139715"/>
                <a:ext cx="701280" cy="216000"/>
              </a:xfrm>
              <a:prstGeom prst="rect">
                <a:avLst/>
              </a:prstGeom>
            </p:spPr>
          </p:pic>
        </mc:Fallback>
      </mc:AlternateContent>
      <mc:AlternateContent xmlns:mc="http://schemas.openxmlformats.org/markup-compatibility/2006" xmlns:p14="http://schemas.microsoft.com/office/powerpoint/2010/main">
        <mc:Choice Requires="p14">
          <p:contentPart p14:bwMode="auto" r:id="rId37">
            <p14:nvContentPartPr>
              <p14:cNvPr id="4" name="Freihand 3">
                <a:extLst>
                  <a:ext uri="{FF2B5EF4-FFF2-40B4-BE49-F238E27FC236}">
                    <a16:creationId xmlns:a16="http://schemas.microsoft.com/office/drawing/2014/main" xmlns="" id="{78284F63-5DC3-4844-AF06-BB0C50BF9CC5}"/>
                  </a:ext>
                </a:extLst>
              </p14:cNvPr>
              <p14:cNvContentPartPr/>
              <p14:nvPr/>
            </p14:nvContentPartPr>
            <p14:xfrm>
              <a:off x="328500" y="4413795"/>
              <a:ext cx="642600" cy="15120"/>
            </p14:xfrm>
          </p:contentPart>
        </mc:Choice>
        <mc:Fallback xmlns="">
          <p:pic>
            <p:nvPicPr>
              <p:cNvPr id="4" name="Freihand 3">
                <a:extLst>
                  <a:ext uri="{FF2B5EF4-FFF2-40B4-BE49-F238E27FC236}">
                    <a16:creationId xmlns:a16="http://schemas.microsoft.com/office/drawing/2014/main" id="{78284F63-5DC3-4844-AF06-BB0C50BF9CC5}"/>
                  </a:ext>
                </a:extLst>
              </p:cNvPr>
              <p:cNvPicPr/>
              <p:nvPr/>
            </p:nvPicPr>
            <p:blipFill>
              <a:blip r:embed="rId38"/>
              <a:stretch>
                <a:fillRect/>
              </a:stretch>
            </p:blipFill>
            <p:spPr>
              <a:xfrm>
                <a:off x="274500" y="4306155"/>
                <a:ext cx="750240" cy="230760"/>
              </a:xfrm>
              <a:prstGeom prst="rect">
                <a:avLst/>
              </a:prstGeom>
            </p:spPr>
          </p:pic>
        </mc:Fallback>
      </mc:AlternateContent>
      <mc:AlternateContent xmlns:mc="http://schemas.openxmlformats.org/markup-compatibility/2006" xmlns:p14="http://schemas.microsoft.com/office/powerpoint/2010/main">
        <mc:Choice Requires="p14">
          <p:contentPart p14:bwMode="auto" r:id="rId39">
            <p14:nvContentPartPr>
              <p14:cNvPr id="5" name="Freihand 4">
                <a:extLst>
                  <a:ext uri="{FF2B5EF4-FFF2-40B4-BE49-F238E27FC236}">
                    <a16:creationId xmlns:a16="http://schemas.microsoft.com/office/drawing/2014/main" xmlns="" id="{65CAD656-1444-4D59-9FDB-953C149ECDD9}"/>
                  </a:ext>
                </a:extLst>
              </p14:cNvPr>
              <p14:cNvContentPartPr/>
              <p14:nvPr/>
            </p14:nvContentPartPr>
            <p14:xfrm>
              <a:off x="314100" y="4886055"/>
              <a:ext cx="696960" cy="360"/>
            </p14:xfrm>
          </p:contentPart>
        </mc:Choice>
        <mc:Fallback xmlns="">
          <p:pic>
            <p:nvPicPr>
              <p:cNvPr id="5" name="Freihand 4">
                <a:extLst>
                  <a:ext uri="{FF2B5EF4-FFF2-40B4-BE49-F238E27FC236}">
                    <a16:creationId xmlns:a16="http://schemas.microsoft.com/office/drawing/2014/main" id="{65CAD656-1444-4D59-9FDB-953C149ECDD9}"/>
                  </a:ext>
                </a:extLst>
              </p:cNvPr>
              <p:cNvPicPr/>
              <p:nvPr/>
            </p:nvPicPr>
            <p:blipFill>
              <a:blip r:embed="rId40"/>
              <a:stretch>
                <a:fillRect/>
              </a:stretch>
            </p:blipFill>
            <p:spPr>
              <a:xfrm>
                <a:off x="260100" y="4778055"/>
                <a:ext cx="804600" cy="216000"/>
              </a:xfrm>
              <a:prstGeom prst="rect">
                <a:avLst/>
              </a:prstGeom>
            </p:spPr>
          </p:pic>
        </mc:Fallback>
      </mc:AlternateContent>
      <mc:AlternateContent xmlns:mc="http://schemas.openxmlformats.org/markup-compatibility/2006" xmlns:p14="http://schemas.microsoft.com/office/powerpoint/2010/main">
        <mc:Choice Requires="p14">
          <p:contentPart p14:bwMode="auto" r:id="rId41">
            <p14:nvContentPartPr>
              <p14:cNvPr id="6" name="Freihand 5">
                <a:extLst>
                  <a:ext uri="{FF2B5EF4-FFF2-40B4-BE49-F238E27FC236}">
                    <a16:creationId xmlns:a16="http://schemas.microsoft.com/office/drawing/2014/main" xmlns="" id="{8928EFE6-6992-4987-9C4F-3AAC592237C7}"/>
                  </a:ext>
                </a:extLst>
              </p14:cNvPr>
              <p14:cNvContentPartPr/>
              <p14:nvPr/>
            </p14:nvContentPartPr>
            <p14:xfrm>
              <a:off x="320580" y="4733655"/>
              <a:ext cx="690120" cy="360"/>
            </p14:xfrm>
          </p:contentPart>
        </mc:Choice>
        <mc:Fallback xmlns="">
          <p:pic>
            <p:nvPicPr>
              <p:cNvPr id="6" name="Freihand 5">
                <a:extLst>
                  <a:ext uri="{FF2B5EF4-FFF2-40B4-BE49-F238E27FC236}">
                    <a16:creationId xmlns:a16="http://schemas.microsoft.com/office/drawing/2014/main" id="{8928EFE6-6992-4987-9C4F-3AAC592237C7}"/>
                  </a:ext>
                </a:extLst>
              </p:cNvPr>
              <p:cNvPicPr/>
              <p:nvPr/>
            </p:nvPicPr>
            <p:blipFill>
              <a:blip r:embed="rId42"/>
              <a:stretch>
                <a:fillRect/>
              </a:stretch>
            </p:blipFill>
            <p:spPr>
              <a:xfrm>
                <a:off x="266580" y="4625655"/>
                <a:ext cx="797760" cy="216000"/>
              </a:xfrm>
              <a:prstGeom prst="rect">
                <a:avLst/>
              </a:prstGeom>
            </p:spPr>
          </p:pic>
        </mc:Fallback>
      </mc:AlternateContent>
      <mc:AlternateContent xmlns:mc="http://schemas.openxmlformats.org/markup-compatibility/2006" xmlns:p14="http://schemas.microsoft.com/office/powerpoint/2010/main">
        <mc:Choice Requires="p14">
          <p:contentPart p14:bwMode="auto" r:id="rId43">
            <p14:nvContentPartPr>
              <p14:cNvPr id="9" name="Freihand 8">
                <a:extLst>
                  <a:ext uri="{FF2B5EF4-FFF2-40B4-BE49-F238E27FC236}">
                    <a16:creationId xmlns:a16="http://schemas.microsoft.com/office/drawing/2014/main" xmlns="" id="{5747B66C-C724-4E5C-865C-C17AAA71DA03}"/>
                  </a:ext>
                </a:extLst>
              </p14:cNvPr>
              <p14:cNvContentPartPr/>
              <p14:nvPr/>
            </p14:nvContentPartPr>
            <p14:xfrm>
              <a:off x="1012500" y="4733655"/>
              <a:ext cx="360" cy="360"/>
            </p14:xfrm>
          </p:contentPart>
        </mc:Choice>
        <mc:Fallback xmlns="">
          <p:pic>
            <p:nvPicPr>
              <p:cNvPr id="9" name="Freihand 8">
                <a:extLst>
                  <a:ext uri="{FF2B5EF4-FFF2-40B4-BE49-F238E27FC236}">
                    <a16:creationId xmlns:a16="http://schemas.microsoft.com/office/drawing/2014/main" id="{5747B66C-C724-4E5C-865C-C17AAA71DA03}"/>
                  </a:ext>
                </a:extLst>
              </p:cNvPr>
              <p:cNvPicPr/>
              <p:nvPr/>
            </p:nvPicPr>
            <p:blipFill>
              <a:blip r:embed="rId44"/>
              <a:stretch>
                <a:fillRect/>
              </a:stretch>
            </p:blipFill>
            <p:spPr>
              <a:xfrm>
                <a:off x="958860" y="4625655"/>
                <a:ext cx="108000" cy="216000"/>
              </a:xfrm>
              <a:prstGeom prst="rect">
                <a:avLst/>
              </a:prstGeom>
            </p:spPr>
          </p:pic>
        </mc:Fallback>
      </mc:AlternateContent>
      <mc:AlternateContent xmlns:mc="http://schemas.openxmlformats.org/markup-compatibility/2006" xmlns:p14="http://schemas.microsoft.com/office/powerpoint/2010/main">
        <mc:Choice Requires="p14">
          <p:contentPart p14:bwMode="auto" r:id="rId45">
            <p14:nvContentPartPr>
              <p14:cNvPr id="11" name="Freihand 10">
                <a:extLst>
                  <a:ext uri="{FF2B5EF4-FFF2-40B4-BE49-F238E27FC236}">
                    <a16:creationId xmlns:a16="http://schemas.microsoft.com/office/drawing/2014/main" xmlns="" id="{B0545A33-3B4B-4163-919E-AAFA997FFE37}"/>
                  </a:ext>
                </a:extLst>
              </p14:cNvPr>
              <p14:cNvContentPartPr/>
              <p14:nvPr/>
            </p14:nvContentPartPr>
            <p14:xfrm>
              <a:off x="314100" y="4580895"/>
              <a:ext cx="696960" cy="360"/>
            </p14:xfrm>
          </p:contentPart>
        </mc:Choice>
        <mc:Fallback xmlns="">
          <p:pic>
            <p:nvPicPr>
              <p:cNvPr id="11" name="Freihand 10">
                <a:extLst>
                  <a:ext uri="{FF2B5EF4-FFF2-40B4-BE49-F238E27FC236}">
                    <a16:creationId xmlns:a16="http://schemas.microsoft.com/office/drawing/2014/main" id="{B0545A33-3B4B-4163-919E-AAFA997FFE37}"/>
                  </a:ext>
                </a:extLst>
              </p:cNvPr>
              <p:cNvPicPr/>
              <p:nvPr/>
            </p:nvPicPr>
            <p:blipFill>
              <a:blip r:embed="rId40"/>
              <a:stretch>
                <a:fillRect/>
              </a:stretch>
            </p:blipFill>
            <p:spPr>
              <a:xfrm>
                <a:off x="260100" y="4472895"/>
                <a:ext cx="804600" cy="216000"/>
              </a:xfrm>
              <a:prstGeom prst="rect">
                <a:avLst/>
              </a:prstGeom>
            </p:spPr>
          </p:pic>
        </mc:Fallback>
      </mc:AlternateContent>
      <mc:AlternateContent xmlns:mc="http://schemas.openxmlformats.org/markup-compatibility/2006" xmlns:p14="http://schemas.microsoft.com/office/powerpoint/2010/main">
        <mc:Choice Requires="p14">
          <p:contentPart p14:bwMode="auto" r:id="rId46">
            <p14:nvContentPartPr>
              <p14:cNvPr id="16" name="Freihand 15">
                <a:extLst>
                  <a:ext uri="{FF2B5EF4-FFF2-40B4-BE49-F238E27FC236}">
                    <a16:creationId xmlns:a16="http://schemas.microsoft.com/office/drawing/2014/main" xmlns="" id="{69EA1464-24E0-41C3-9C00-E349A58C6661}"/>
                  </a:ext>
                </a:extLst>
              </p14:cNvPr>
              <p14:cNvContentPartPr/>
              <p14:nvPr/>
            </p14:nvContentPartPr>
            <p14:xfrm>
              <a:off x="1009620" y="4387815"/>
              <a:ext cx="360" cy="360"/>
            </p14:xfrm>
          </p:contentPart>
        </mc:Choice>
        <mc:Fallback xmlns="">
          <p:pic>
            <p:nvPicPr>
              <p:cNvPr id="16" name="Freihand 15">
                <a:extLst>
                  <a:ext uri="{FF2B5EF4-FFF2-40B4-BE49-F238E27FC236}">
                    <a16:creationId xmlns:a16="http://schemas.microsoft.com/office/drawing/2014/main" id="{69EA1464-24E0-41C3-9C00-E349A58C6661}"/>
                  </a:ext>
                </a:extLst>
              </p:cNvPr>
              <p:cNvPicPr/>
              <p:nvPr/>
            </p:nvPicPr>
            <p:blipFill>
              <a:blip r:embed="rId44"/>
              <a:stretch>
                <a:fillRect/>
              </a:stretch>
            </p:blipFill>
            <p:spPr>
              <a:xfrm>
                <a:off x="955620" y="4279815"/>
                <a:ext cx="108000" cy="216000"/>
              </a:xfrm>
              <a:prstGeom prst="rect">
                <a:avLst/>
              </a:prstGeom>
            </p:spPr>
          </p:pic>
        </mc:Fallback>
      </mc:AlternateContent>
      <mc:AlternateContent xmlns:mc="http://schemas.openxmlformats.org/markup-compatibility/2006" xmlns:p14="http://schemas.microsoft.com/office/powerpoint/2010/main">
        <mc:Choice Requires="p14">
          <p:contentPart p14:bwMode="auto" r:id="rId47">
            <p14:nvContentPartPr>
              <p14:cNvPr id="17" name="Freihand 16">
                <a:extLst>
                  <a:ext uri="{FF2B5EF4-FFF2-40B4-BE49-F238E27FC236}">
                    <a16:creationId xmlns:a16="http://schemas.microsoft.com/office/drawing/2014/main" xmlns="" id="{135F19E0-EC9D-42CB-AA2C-5ACC825BBEE0}"/>
                  </a:ext>
                </a:extLst>
              </p14:cNvPr>
              <p14:cNvContentPartPr/>
              <p14:nvPr/>
            </p14:nvContentPartPr>
            <p14:xfrm>
              <a:off x="310860" y="4428495"/>
              <a:ext cx="360" cy="360"/>
            </p14:xfrm>
          </p:contentPart>
        </mc:Choice>
        <mc:Fallback xmlns="">
          <p:pic>
            <p:nvPicPr>
              <p:cNvPr id="17" name="Freihand 16">
                <a:extLst>
                  <a:ext uri="{FF2B5EF4-FFF2-40B4-BE49-F238E27FC236}">
                    <a16:creationId xmlns:a16="http://schemas.microsoft.com/office/drawing/2014/main" id="{135F19E0-EC9D-42CB-AA2C-5ACC825BBEE0}"/>
                  </a:ext>
                </a:extLst>
              </p:cNvPr>
              <p:cNvPicPr/>
              <p:nvPr/>
            </p:nvPicPr>
            <p:blipFill>
              <a:blip r:embed="rId44"/>
              <a:stretch>
                <a:fillRect/>
              </a:stretch>
            </p:blipFill>
            <p:spPr>
              <a:xfrm>
                <a:off x="257220" y="4320495"/>
                <a:ext cx="108000" cy="216000"/>
              </a:xfrm>
              <a:prstGeom prst="rect">
                <a:avLst/>
              </a:prstGeom>
            </p:spPr>
          </p:pic>
        </mc:Fallback>
      </mc:AlternateContent>
    </p:spTree>
    <p:extLst>
      <p:ext uri="{BB962C8B-B14F-4D97-AF65-F5344CB8AC3E}">
        <p14:creationId xmlns:p14="http://schemas.microsoft.com/office/powerpoint/2010/main" val="559519537"/>
      </p:ext>
    </p:extLst>
  </p:cSld>
  <p:clrMapOvr>
    <a:masterClrMapping/>
  </p:clrMapOvr>
  <p:transition spd="slow" advClick="0" advTm="12000">
    <p:fade thruBlk="1"/>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el 3">
            <a:extLst>
              <a:ext uri="{FF2B5EF4-FFF2-40B4-BE49-F238E27FC236}">
                <a16:creationId xmlns:a16="http://schemas.microsoft.com/office/drawing/2014/main" xmlns="" id="{1B914383-BF65-4533-BACF-CC6DE8E34F23}"/>
              </a:ext>
            </a:extLst>
          </p:cNvPr>
          <p:cNvSpPr>
            <a:spLocks/>
          </p:cNvSpPr>
          <p:nvPr/>
        </p:nvSpPr>
        <p:spPr bwMode="auto">
          <a:xfrm>
            <a:off x="457200" y="512763"/>
            <a:ext cx="8228011" cy="971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2000" tIns="38194" rIns="72000" bIns="38194"/>
          <a:lstStyle>
            <a:lvl1pPr algn="l" eaLnBrk="0" hangingPunct="0">
              <a:spcBef>
                <a:spcPct val="20000"/>
              </a:spcBef>
              <a:buFont typeface="Arial" panose="020B0604020202020204" pitchFamily="34" charset="0"/>
              <a:buChar char="•"/>
              <a:defRPr sz="2100">
                <a:solidFill>
                  <a:srgbClr val="00376C"/>
                </a:solidFill>
                <a:latin typeface="Verdana" panose="020B0604030504040204" pitchFamily="34" charset="0"/>
                <a:ea typeface="ＭＳ Ｐゴシック" panose="020B0600070205080204" pitchFamily="34" charset="-128"/>
              </a:defRPr>
            </a:lvl1pPr>
            <a:lvl2pPr marL="37931725" indent="-37474525" algn="l" eaLnBrk="0" hangingPunct="0">
              <a:spcBef>
                <a:spcPct val="20000"/>
              </a:spcBef>
              <a:buFont typeface="Arial" panose="020B0604020202020204" pitchFamily="34" charset="0"/>
              <a:buChar char="•"/>
              <a:defRPr sz="1700">
                <a:solidFill>
                  <a:srgbClr val="00376C"/>
                </a:solidFill>
                <a:latin typeface="Verdana" panose="020B0604030504040204" pitchFamily="34" charset="0"/>
                <a:ea typeface="ＭＳ Ｐゴシック" panose="020B0600070205080204" pitchFamily="34" charset="-128"/>
              </a:defRPr>
            </a:lvl2pPr>
            <a:lvl3pPr marL="749300" indent="-225425" algn="l" eaLnBrk="0" hangingPunct="0">
              <a:spcBef>
                <a:spcPct val="20000"/>
              </a:spcBef>
              <a:buFont typeface="Arial" panose="020B0604020202020204" pitchFamily="34" charset="0"/>
              <a:buChar char="•"/>
              <a:defRPr sz="1700">
                <a:solidFill>
                  <a:srgbClr val="00376C"/>
                </a:solidFill>
                <a:latin typeface="Verdana" panose="020B0604030504040204" pitchFamily="34" charset="0"/>
                <a:ea typeface="ヒラギノ角ゴ Pro W3" pitchFamily="4" charset="-128"/>
              </a:defRPr>
            </a:lvl3pPr>
            <a:lvl4pPr marL="976313" indent="-225425" algn="l" eaLnBrk="0" hangingPunct="0">
              <a:spcBef>
                <a:spcPct val="20000"/>
              </a:spcBef>
              <a:buFont typeface="Arial" panose="020B0604020202020204" pitchFamily="34" charset="0"/>
              <a:buChar char="•"/>
              <a:defRPr sz="1700">
                <a:solidFill>
                  <a:srgbClr val="00376C"/>
                </a:solidFill>
                <a:latin typeface="Verdana" panose="020B0604030504040204" pitchFamily="34" charset="0"/>
                <a:ea typeface="ヒラギノ角ゴ Pro W3" pitchFamily="4" charset="-128"/>
              </a:defRPr>
            </a:lvl4pPr>
            <a:lvl5pPr marL="1276350" indent="-225425" algn="l" eaLnBrk="0" hangingPunct="0">
              <a:spcBef>
                <a:spcPct val="20000"/>
              </a:spcBef>
              <a:buFont typeface="Arial" panose="020B0604020202020204" pitchFamily="34" charset="0"/>
              <a:buChar char="•"/>
              <a:defRPr sz="1700">
                <a:solidFill>
                  <a:srgbClr val="00376C"/>
                </a:solidFill>
                <a:latin typeface="Verdana" panose="020B0604030504040204" pitchFamily="34" charset="0"/>
                <a:ea typeface="ヒラギノ角ゴ Pro W3" pitchFamily="4" charset="-128"/>
              </a:defRPr>
            </a:lvl5pPr>
            <a:lvl6pPr marL="1733550" indent="-225425" eaLnBrk="0" fontAlgn="base" hangingPunct="0">
              <a:spcBef>
                <a:spcPct val="20000"/>
              </a:spcBef>
              <a:spcAft>
                <a:spcPct val="0"/>
              </a:spcAft>
              <a:buFont typeface="Arial" panose="020B0604020202020204" pitchFamily="34" charset="0"/>
              <a:buChar char="•"/>
              <a:defRPr sz="1700">
                <a:solidFill>
                  <a:srgbClr val="00376C"/>
                </a:solidFill>
                <a:latin typeface="Verdana" panose="020B0604030504040204" pitchFamily="34" charset="0"/>
                <a:ea typeface="ヒラギノ角ゴ Pro W3" pitchFamily="4" charset="-128"/>
              </a:defRPr>
            </a:lvl6pPr>
            <a:lvl7pPr marL="2190750" indent="-225425" eaLnBrk="0" fontAlgn="base" hangingPunct="0">
              <a:spcBef>
                <a:spcPct val="20000"/>
              </a:spcBef>
              <a:spcAft>
                <a:spcPct val="0"/>
              </a:spcAft>
              <a:buFont typeface="Arial" panose="020B0604020202020204" pitchFamily="34" charset="0"/>
              <a:buChar char="•"/>
              <a:defRPr sz="1700">
                <a:solidFill>
                  <a:srgbClr val="00376C"/>
                </a:solidFill>
                <a:latin typeface="Verdana" panose="020B0604030504040204" pitchFamily="34" charset="0"/>
                <a:ea typeface="ヒラギノ角ゴ Pro W3" pitchFamily="4" charset="-128"/>
              </a:defRPr>
            </a:lvl7pPr>
            <a:lvl8pPr marL="2647950" indent="-225425" eaLnBrk="0" fontAlgn="base" hangingPunct="0">
              <a:spcBef>
                <a:spcPct val="20000"/>
              </a:spcBef>
              <a:spcAft>
                <a:spcPct val="0"/>
              </a:spcAft>
              <a:buFont typeface="Arial" panose="020B0604020202020204" pitchFamily="34" charset="0"/>
              <a:buChar char="•"/>
              <a:defRPr sz="1700">
                <a:solidFill>
                  <a:srgbClr val="00376C"/>
                </a:solidFill>
                <a:latin typeface="Verdana" panose="020B0604030504040204" pitchFamily="34" charset="0"/>
                <a:ea typeface="ヒラギノ角ゴ Pro W3" pitchFamily="4" charset="-128"/>
              </a:defRPr>
            </a:lvl8pPr>
            <a:lvl9pPr marL="3105150" indent="-225425" eaLnBrk="0" fontAlgn="base" hangingPunct="0">
              <a:spcBef>
                <a:spcPct val="20000"/>
              </a:spcBef>
              <a:spcAft>
                <a:spcPct val="0"/>
              </a:spcAft>
              <a:buFont typeface="Arial" panose="020B0604020202020204" pitchFamily="34" charset="0"/>
              <a:buChar char="•"/>
              <a:defRPr sz="1700">
                <a:solidFill>
                  <a:srgbClr val="00376C"/>
                </a:solidFill>
                <a:latin typeface="Verdana" panose="020B0604030504040204" pitchFamily="34" charset="0"/>
                <a:ea typeface="ヒラギノ角ゴ Pro W3" pitchFamily="4" charset="-128"/>
              </a:defRPr>
            </a:lvl9pPr>
          </a:lstStyle>
          <a:p>
            <a:pPr eaLnBrk="1" hangingPunct="1">
              <a:spcBef>
                <a:spcPts val="0"/>
              </a:spcBef>
              <a:buFontTx/>
              <a:buNone/>
            </a:pPr>
            <a:r>
              <a:rPr lang="de-DE" sz="2400" b="1" dirty="0">
                <a:latin typeface="Source Sans Pro" panose="020B0604020202020204"/>
              </a:rPr>
              <a:t>BA Erziehungswissenschaften </a:t>
            </a:r>
          </a:p>
          <a:p>
            <a:pPr eaLnBrk="1" hangingPunct="1">
              <a:spcBef>
                <a:spcPts val="0"/>
              </a:spcBef>
              <a:buFontTx/>
              <a:buNone/>
            </a:pPr>
            <a:r>
              <a:rPr lang="de-DE" sz="2400" b="1" dirty="0">
                <a:latin typeface="Source Sans Pro" panose="020B0604020202020204"/>
              </a:rPr>
              <a:t>Zweitfach (60 LP)</a:t>
            </a:r>
            <a:endParaRPr lang="de-DE" altLang="de-DE" sz="2400" dirty="0">
              <a:latin typeface="Source Sans Pro" panose="020B0604020202020204"/>
            </a:endParaRPr>
          </a:p>
        </p:txBody>
      </p:sp>
      <p:sp>
        <p:nvSpPr>
          <p:cNvPr id="12291" name="Text Box 3">
            <a:extLst>
              <a:ext uri="{FF2B5EF4-FFF2-40B4-BE49-F238E27FC236}">
                <a16:creationId xmlns:a16="http://schemas.microsoft.com/office/drawing/2014/main" xmlns="" id="{424E43A9-19DC-4330-B9B1-66F277DD9E3B}"/>
              </a:ext>
            </a:extLst>
          </p:cNvPr>
          <p:cNvSpPr txBox="1">
            <a:spLocks noChangeArrowheads="1"/>
          </p:cNvSpPr>
          <p:nvPr/>
        </p:nvSpPr>
        <p:spPr bwMode="auto">
          <a:xfrm>
            <a:off x="443198" y="1844824"/>
            <a:ext cx="8229599" cy="3868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gn="l" defTabSz="1095375" eaLnBrk="0" hangingPunct="0">
              <a:spcBef>
                <a:spcPct val="20000"/>
              </a:spcBef>
              <a:buFont typeface="Arial" panose="020B0604020202020204" pitchFamily="34" charset="0"/>
              <a:buChar char="•"/>
              <a:defRPr sz="2100">
                <a:solidFill>
                  <a:srgbClr val="00376C"/>
                </a:solidFill>
                <a:latin typeface="Verdana" panose="020B0604030504040204" pitchFamily="34" charset="0"/>
                <a:ea typeface="ＭＳ Ｐゴシック" panose="020B0600070205080204" pitchFamily="34" charset="-128"/>
              </a:defRPr>
            </a:lvl1pPr>
            <a:lvl2pPr marL="37931725" indent="-37474525" algn="l" defTabSz="1095375" eaLnBrk="0" hangingPunct="0">
              <a:spcBef>
                <a:spcPct val="20000"/>
              </a:spcBef>
              <a:buFont typeface="Arial" panose="020B0604020202020204" pitchFamily="34" charset="0"/>
              <a:buChar char="•"/>
              <a:defRPr sz="1700">
                <a:solidFill>
                  <a:srgbClr val="00376C"/>
                </a:solidFill>
                <a:latin typeface="Verdana" panose="020B0604030504040204" pitchFamily="34" charset="0"/>
                <a:ea typeface="ＭＳ Ｐゴシック" panose="020B0600070205080204" pitchFamily="34" charset="-128"/>
              </a:defRPr>
            </a:lvl2pPr>
            <a:lvl3pPr marL="749300" indent="-225425" algn="l" defTabSz="1095375" eaLnBrk="0" hangingPunct="0">
              <a:spcBef>
                <a:spcPct val="20000"/>
              </a:spcBef>
              <a:buFont typeface="Arial" panose="020B0604020202020204" pitchFamily="34" charset="0"/>
              <a:buChar char="•"/>
              <a:defRPr sz="1700">
                <a:solidFill>
                  <a:srgbClr val="00376C"/>
                </a:solidFill>
                <a:latin typeface="Verdana" panose="020B0604030504040204" pitchFamily="34" charset="0"/>
                <a:ea typeface="ヒラギノ角ゴ Pro W3" pitchFamily="4" charset="-128"/>
              </a:defRPr>
            </a:lvl3pPr>
            <a:lvl4pPr marL="976313" indent="-225425" algn="l" defTabSz="1095375" eaLnBrk="0" hangingPunct="0">
              <a:spcBef>
                <a:spcPct val="20000"/>
              </a:spcBef>
              <a:buFont typeface="Arial" panose="020B0604020202020204" pitchFamily="34" charset="0"/>
              <a:buChar char="•"/>
              <a:defRPr sz="1700">
                <a:solidFill>
                  <a:srgbClr val="00376C"/>
                </a:solidFill>
                <a:latin typeface="Verdana" panose="020B0604030504040204" pitchFamily="34" charset="0"/>
                <a:ea typeface="ヒラギノ角ゴ Pro W3" pitchFamily="4" charset="-128"/>
              </a:defRPr>
            </a:lvl4pPr>
            <a:lvl5pPr marL="1276350" indent="-225425" algn="l" defTabSz="1095375" eaLnBrk="0" hangingPunct="0">
              <a:spcBef>
                <a:spcPct val="20000"/>
              </a:spcBef>
              <a:buFont typeface="Arial" panose="020B0604020202020204" pitchFamily="34" charset="0"/>
              <a:buChar char="•"/>
              <a:defRPr sz="1700">
                <a:solidFill>
                  <a:srgbClr val="00376C"/>
                </a:solidFill>
                <a:latin typeface="Verdana" panose="020B0604030504040204" pitchFamily="34" charset="0"/>
                <a:ea typeface="ヒラギノ角ゴ Pro W3" pitchFamily="4" charset="-128"/>
              </a:defRPr>
            </a:lvl5pPr>
            <a:lvl6pPr marL="1733550" indent="-225425" defTabSz="1095375" eaLnBrk="0" fontAlgn="base" hangingPunct="0">
              <a:spcBef>
                <a:spcPct val="20000"/>
              </a:spcBef>
              <a:spcAft>
                <a:spcPct val="0"/>
              </a:spcAft>
              <a:buFont typeface="Arial" panose="020B0604020202020204" pitchFamily="34" charset="0"/>
              <a:buChar char="•"/>
              <a:defRPr sz="1700">
                <a:solidFill>
                  <a:srgbClr val="00376C"/>
                </a:solidFill>
                <a:latin typeface="Verdana" panose="020B0604030504040204" pitchFamily="34" charset="0"/>
                <a:ea typeface="ヒラギノ角ゴ Pro W3" pitchFamily="4" charset="-128"/>
              </a:defRPr>
            </a:lvl6pPr>
            <a:lvl7pPr marL="2190750" indent="-225425" defTabSz="1095375" eaLnBrk="0" fontAlgn="base" hangingPunct="0">
              <a:spcBef>
                <a:spcPct val="20000"/>
              </a:spcBef>
              <a:spcAft>
                <a:spcPct val="0"/>
              </a:spcAft>
              <a:buFont typeface="Arial" panose="020B0604020202020204" pitchFamily="34" charset="0"/>
              <a:buChar char="•"/>
              <a:defRPr sz="1700">
                <a:solidFill>
                  <a:srgbClr val="00376C"/>
                </a:solidFill>
                <a:latin typeface="Verdana" panose="020B0604030504040204" pitchFamily="34" charset="0"/>
                <a:ea typeface="ヒラギノ角ゴ Pro W3" pitchFamily="4" charset="-128"/>
              </a:defRPr>
            </a:lvl7pPr>
            <a:lvl8pPr marL="2647950" indent="-225425" defTabSz="1095375" eaLnBrk="0" fontAlgn="base" hangingPunct="0">
              <a:spcBef>
                <a:spcPct val="20000"/>
              </a:spcBef>
              <a:spcAft>
                <a:spcPct val="0"/>
              </a:spcAft>
              <a:buFont typeface="Arial" panose="020B0604020202020204" pitchFamily="34" charset="0"/>
              <a:buChar char="•"/>
              <a:defRPr sz="1700">
                <a:solidFill>
                  <a:srgbClr val="00376C"/>
                </a:solidFill>
                <a:latin typeface="Verdana" panose="020B0604030504040204" pitchFamily="34" charset="0"/>
                <a:ea typeface="ヒラギノ角ゴ Pro W3" pitchFamily="4" charset="-128"/>
              </a:defRPr>
            </a:lvl8pPr>
            <a:lvl9pPr marL="3105150" indent="-225425" defTabSz="1095375" eaLnBrk="0" fontAlgn="base" hangingPunct="0">
              <a:spcBef>
                <a:spcPct val="20000"/>
              </a:spcBef>
              <a:spcAft>
                <a:spcPct val="0"/>
              </a:spcAft>
              <a:buFont typeface="Arial" panose="020B0604020202020204" pitchFamily="34" charset="0"/>
              <a:buChar char="•"/>
              <a:defRPr sz="1700">
                <a:solidFill>
                  <a:srgbClr val="00376C"/>
                </a:solidFill>
                <a:latin typeface="Verdana" panose="020B0604030504040204" pitchFamily="34" charset="0"/>
                <a:ea typeface="ヒラギノ角ゴ Pro W3" pitchFamily="4" charset="-128"/>
              </a:defRPr>
            </a:lvl9pPr>
          </a:lstStyle>
          <a:p>
            <a:pPr marL="0" indent="0">
              <a:lnSpc>
                <a:spcPct val="120000"/>
              </a:lnSpc>
              <a:spcBef>
                <a:spcPts val="600"/>
              </a:spcBef>
              <a:spcAft>
                <a:spcPts val="600"/>
              </a:spcAft>
              <a:buNone/>
            </a:pPr>
            <a:r>
              <a:rPr lang="de-DE" sz="1600" b="1" u="sng" dirty="0"/>
              <a:t>a) Pflichtbereich (50 LP)</a:t>
            </a:r>
            <a:r>
              <a:rPr lang="de-DE" sz="1600" b="1" dirty="0"/>
              <a:t> </a:t>
            </a:r>
            <a:r>
              <a:rPr lang="de-DE" sz="1600" b="1" i="1" dirty="0"/>
              <a:t>– Umfang je 10 LP</a:t>
            </a:r>
          </a:p>
          <a:p>
            <a:pPr marL="0" indent="0">
              <a:lnSpc>
                <a:spcPct val="120000"/>
              </a:lnSpc>
              <a:spcBef>
                <a:spcPts val="500"/>
              </a:spcBef>
              <a:buNone/>
            </a:pPr>
            <a:r>
              <a:rPr lang="de-DE" sz="1600" b="1" dirty="0"/>
              <a:t>BA EW 1 		Grundbegriffe, Theorien und Forschungsansätze </a:t>
            </a:r>
          </a:p>
          <a:p>
            <a:pPr marL="0" indent="0">
              <a:lnSpc>
                <a:spcPct val="120000"/>
              </a:lnSpc>
              <a:spcBef>
                <a:spcPts val="500"/>
              </a:spcBef>
              <a:buNone/>
            </a:pPr>
            <a:r>
              <a:rPr lang="de-DE" sz="1600" b="1" dirty="0"/>
              <a:t>BA EW 4 		Bildung in der Weltgesellschaft </a:t>
            </a:r>
          </a:p>
          <a:p>
            <a:pPr marL="0" indent="0">
              <a:lnSpc>
                <a:spcPct val="120000"/>
              </a:lnSpc>
              <a:spcBef>
                <a:spcPts val="500"/>
              </a:spcBef>
              <a:buNone/>
            </a:pPr>
            <a:r>
              <a:rPr lang="de-DE" sz="1600" b="1" dirty="0"/>
              <a:t>BA EW 5 		Institutionen der Erziehung und der Bildung in 			Geschichte und Gegenwart </a:t>
            </a:r>
          </a:p>
          <a:p>
            <a:pPr marL="0" indent="0">
              <a:lnSpc>
                <a:spcPct val="120000"/>
              </a:lnSpc>
              <a:spcBef>
                <a:spcPts val="500"/>
              </a:spcBef>
              <a:buNone/>
            </a:pPr>
            <a:r>
              <a:rPr lang="de-DE" sz="1600" b="1" dirty="0"/>
              <a:t>BA EW 6 		Bildung über die Lebensspanne mit Schwerpunkt 		Erwachsenen-/Weiterbildung </a:t>
            </a:r>
          </a:p>
          <a:p>
            <a:pPr marL="0" indent="0">
              <a:lnSpc>
                <a:spcPct val="120000"/>
              </a:lnSpc>
              <a:spcBef>
                <a:spcPts val="500"/>
              </a:spcBef>
              <a:buNone/>
            </a:pPr>
            <a:r>
              <a:rPr lang="de-DE" sz="1600" b="1" dirty="0"/>
              <a:t>BA EW 7 		Lehren und Lernen </a:t>
            </a:r>
          </a:p>
          <a:p>
            <a:pPr marL="0" indent="0">
              <a:lnSpc>
                <a:spcPct val="120000"/>
              </a:lnSpc>
              <a:spcBef>
                <a:spcPts val="500"/>
              </a:spcBef>
              <a:buNone/>
            </a:pPr>
            <a:endParaRPr lang="de-DE" sz="1600" b="1" dirty="0"/>
          </a:p>
          <a:p>
            <a:pPr marL="0" indent="0">
              <a:lnSpc>
                <a:spcPct val="120000"/>
              </a:lnSpc>
              <a:spcBef>
                <a:spcPts val="500"/>
              </a:spcBef>
              <a:buNone/>
            </a:pPr>
            <a:r>
              <a:rPr lang="de-DE" sz="1600" b="1" dirty="0"/>
              <a:t>Es besteht die Möglichkeit, einen Studienaufenthalt im Ausland zu absolvieren.</a:t>
            </a:r>
          </a:p>
        </p:txBody>
      </p:sp>
      <p:pic>
        <p:nvPicPr>
          <p:cNvPr id="12293" name="Bild 4">
            <a:extLst>
              <a:ext uri="{FF2B5EF4-FFF2-40B4-BE49-F238E27FC236}">
                <a16:creationId xmlns:a16="http://schemas.microsoft.com/office/drawing/2014/main" xmlns="" id="{2A3B9BA7-F967-4673-A151-9E74963E9E17}"/>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7848600" y="333375"/>
            <a:ext cx="1044575" cy="1044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itel 3">
            <a:extLst>
              <a:ext uri="{FF2B5EF4-FFF2-40B4-BE49-F238E27FC236}">
                <a16:creationId xmlns:a16="http://schemas.microsoft.com/office/drawing/2014/main" xmlns="" id="{F81B1686-8AB9-4A4B-A855-1AB302B63293}"/>
              </a:ext>
            </a:extLst>
          </p:cNvPr>
          <p:cNvSpPr txBox="1">
            <a:spLocks/>
          </p:cNvSpPr>
          <p:nvPr/>
        </p:nvSpPr>
        <p:spPr bwMode="auto">
          <a:xfrm>
            <a:off x="8839200" y="4876800"/>
            <a:ext cx="304800" cy="1922462"/>
          </a:xfrm>
          <a:prstGeom prst="rect">
            <a:avLst/>
          </a:prstGeom>
          <a:noFill/>
          <a:ln>
            <a:miter lim="800000"/>
            <a:headEnd/>
            <a:tailEnd/>
          </a:ln>
        </p:spPr>
        <p:txBody>
          <a:bodyPr vert="vert270" lIns="72000" tIns="0" rIns="72000" bIns="38194"/>
          <a:lstStyle/>
          <a:p>
            <a:pPr algn="l" eaLnBrk="0" hangingPunct="0">
              <a:spcBef>
                <a:spcPct val="0"/>
              </a:spcBef>
              <a:defRPr/>
            </a:pPr>
            <a:r>
              <a:rPr lang="de-DE" sz="1000" kern="0" dirty="0">
                <a:solidFill>
                  <a:schemeClr val="bg1"/>
                </a:solidFill>
                <a:latin typeface="Source Sans Pro Light"/>
                <a:ea typeface="HU Scala Sans" pitchFamily="4" charset="0"/>
                <a:cs typeface="Source Sans Pro Light"/>
              </a:rPr>
              <a:t>Foto: Matthias Heyde</a:t>
            </a:r>
          </a:p>
        </p:txBody>
      </p:sp>
    </p:spTree>
  </p:cSld>
  <p:clrMapOvr>
    <a:masterClrMapping/>
  </p:clrMapOvr>
  <p:transition spd="slow" advClick="0" advTm="12000">
    <p:fade thruBlk="1"/>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el 3">
            <a:extLst>
              <a:ext uri="{FF2B5EF4-FFF2-40B4-BE49-F238E27FC236}">
                <a16:creationId xmlns:a16="http://schemas.microsoft.com/office/drawing/2014/main" xmlns="" id="{1B914383-BF65-4533-BACF-CC6DE8E34F23}"/>
              </a:ext>
            </a:extLst>
          </p:cNvPr>
          <p:cNvSpPr>
            <a:spLocks/>
          </p:cNvSpPr>
          <p:nvPr/>
        </p:nvSpPr>
        <p:spPr bwMode="auto">
          <a:xfrm>
            <a:off x="457200" y="512763"/>
            <a:ext cx="8228011" cy="971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2000" tIns="38194" rIns="72000" bIns="38194"/>
          <a:lstStyle>
            <a:lvl1pPr algn="l" eaLnBrk="0" hangingPunct="0">
              <a:spcBef>
                <a:spcPct val="20000"/>
              </a:spcBef>
              <a:buFont typeface="Arial" panose="020B0604020202020204" pitchFamily="34" charset="0"/>
              <a:buChar char="•"/>
              <a:defRPr sz="2100">
                <a:solidFill>
                  <a:srgbClr val="00376C"/>
                </a:solidFill>
                <a:latin typeface="Verdana" panose="020B0604030504040204" pitchFamily="34" charset="0"/>
                <a:ea typeface="ＭＳ Ｐゴシック" panose="020B0600070205080204" pitchFamily="34" charset="-128"/>
              </a:defRPr>
            </a:lvl1pPr>
            <a:lvl2pPr marL="37931725" indent="-37474525" algn="l" eaLnBrk="0" hangingPunct="0">
              <a:spcBef>
                <a:spcPct val="20000"/>
              </a:spcBef>
              <a:buFont typeface="Arial" panose="020B0604020202020204" pitchFamily="34" charset="0"/>
              <a:buChar char="•"/>
              <a:defRPr sz="1700">
                <a:solidFill>
                  <a:srgbClr val="00376C"/>
                </a:solidFill>
                <a:latin typeface="Verdana" panose="020B0604030504040204" pitchFamily="34" charset="0"/>
                <a:ea typeface="ＭＳ Ｐゴシック" panose="020B0600070205080204" pitchFamily="34" charset="-128"/>
              </a:defRPr>
            </a:lvl2pPr>
            <a:lvl3pPr marL="749300" indent="-225425" algn="l" eaLnBrk="0" hangingPunct="0">
              <a:spcBef>
                <a:spcPct val="20000"/>
              </a:spcBef>
              <a:buFont typeface="Arial" panose="020B0604020202020204" pitchFamily="34" charset="0"/>
              <a:buChar char="•"/>
              <a:defRPr sz="1700">
                <a:solidFill>
                  <a:srgbClr val="00376C"/>
                </a:solidFill>
                <a:latin typeface="Verdana" panose="020B0604030504040204" pitchFamily="34" charset="0"/>
                <a:ea typeface="ヒラギノ角ゴ Pro W3" pitchFamily="4" charset="-128"/>
              </a:defRPr>
            </a:lvl3pPr>
            <a:lvl4pPr marL="976313" indent="-225425" algn="l" eaLnBrk="0" hangingPunct="0">
              <a:spcBef>
                <a:spcPct val="20000"/>
              </a:spcBef>
              <a:buFont typeface="Arial" panose="020B0604020202020204" pitchFamily="34" charset="0"/>
              <a:buChar char="•"/>
              <a:defRPr sz="1700">
                <a:solidFill>
                  <a:srgbClr val="00376C"/>
                </a:solidFill>
                <a:latin typeface="Verdana" panose="020B0604030504040204" pitchFamily="34" charset="0"/>
                <a:ea typeface="ヒラギノ角ゴ Pro W3" pitchFamily="4" charset="-128"/>
              </a:defRPr>
            </a:lvl4pPr>
            <a:lvl5pPr marL="1276350" indent="-225425" algn="l" eaLnBrk="0" hangingPunct="0">
              <a:spcBef>
                <a:spcPct val="20000"/>
              </a:spcBef>
              <a:buFont typeface="Arial" panose="020B0604020202020204" pitchFamily="34" charset="0"/>
              <a:buChar char="•"/>
              <a:defRPr sz="1700">
                <a:solidFill>
                  <a:srgbClr val="00376C"/>
                </a:solidFill>
                <a:latin typeface="Verdana" panose="020B0604030504040204" pitchFamily="34" charset="0"/>
                <a:ea typeface="ヒラギノ角ゴ Pro W3" pitchFamily="4" charset="-128"/>
              </a:defRPr>
            </a:lvl5pPr>
            <a:lvl6pPr marL="1733550" indent="-225425" eaLnBrk="0" fontAlgn="base" hangingPunct="0">
              <a:spcBef>
                <a:spcPct val="20000"/>
              </a:spcBef>
              <a:spcAft>
                <a:spcPct val="0"/>
              </a:spcAft>
              <a:buFont typeface="Arial" panose="020B0604020202020204" pitchFamily="34" charset="0"/>
              <a:buChar char="•"/>
              <a:defRPr sz="1700">
                <a:solidFill>
                  <a:srgbClr val="00376C"/>
                </a:solidFill>
                <a:latin typeface="Verdana" panose="020B0604030504040204" pitchFamily="34" charset="0"/>
                <a:ea typeface="ヒラギノ角ゴ Pro W3" pitchFamily="4" charset="-128"/>
              </a:defRPr>
            </a:lvl6pPr>
            <a:lvl7pPr marL="2190750" indent="-225425" eaLnBrk="0" fontAlgn="base" hangingPunct="0">
              <a:spcBef>
                <a:spcPct val="20000"/>
              </a:spcBef>
              <a:spcAft>
                <a:spcPct val="0"/>
              </a:spcAft>
              <a:buFont typeface="Arial" panose="020B0604020202020204" pitchFamily="34" charset="0"/>
              <a:buChar char="•"/>
              <a:defRPr sz="1700">
                <a:solidFill>
                  <a:srgbClr val="00376C"/>
                </a:solidFill>
                <a:latin typeface="Verdana" panose="020B0604030504040204" pitchFamily="34" charset="0"/>
                <a:ea typeface="ヒラギノ角ゴ Pro W3" pitchFamily="4" charset="-128"/>
              </a:defRPr>
            </a:lvl7pPr>
            <a:lvl8pPr marL="2647950" indent="-225425" eaLnBrk="0" fontAlgn="base" hangingPunct="0">
              <a:spcBef>
                <a:spcPct val="20000"/>
              </a:spcBef>
              <a:spcAft>
                <a:spcPct val="0"/>
              </a:spcAft>
              <a:buFont typeface="Arial" panose="020B0604020202020204" pitchFamily="34" charset="0"/>
              <a:buChar char="•"/>
              <a:defRPr sz="1700">
                <a:solidFill>
                  <a:srgbClr val="00376C"/>
                </a:solidFill>
                <a:latin typeface="Verdana" panose="020B0604030504040204" pitchFamily="34" charset="0"/>
                <a:ea typeface="ヒラギノ角ゴ Pro W3" pitchFamily="4" charset="-128"/>
              </a:defRPr>
            </a:lvl8pPr>
            <a:lvl9pPr marL="3105150" indent="-225425" eaLnBrk="0" fontAlgn="base" hangingPunct="0">
              <a:spcBef>
                <a:spcPct val="20000"/>
              </a:spcBef>
              <a:spcAft>
                <a:spcPct val="0"/>
              </a:spcAft>
              <a:buFont typeface="Arial" panose="020B0604020202020204" pitchFamily="34" charset="0"/>
              <a:buChar char="•"/>
              <a:defRPr sz="1700">
                <a:solidFill>
                  <a:srgbClr val="00376C"/>
                </a:solidFill>
                <a:latin typeface="Verdana" panose="020B0604030504040204" pitchFamily="34" charset="0"/>
                <a:ea typeface="ヒラギノ角ゴ Pro W3" pitchFamily="4" charset="-128"/>
              </a:defRPr>
            </a:lvl9pPr>
          </a:lstStyle>
          <a:p>
            <a:pPr eaLnBrk="1" hangingPunct="1">
              <a:spcBef>
                <a:spcPts val="0"/>
              </a:spcBef>
              <a:buFontTx/>
              <a:buNone/>
            </a:pPr>
            <a:r>
              <a:rPr lang="de-DE" sz="2400" b="1" dirty="0">
                <a:latin typeface="Source Sans Pro" panose="020B0604020202020204"/>
              </a:rPr>
              <a:t>BA Erziehungswissenschaften </a:t>
            </a:r>
          </a:p>
          <a:p>
            <a:pPr eaLnBrk="1" hangingPunct="1">
              <a:spcBef>
                <a:spcPts val="0"/>
              </a:spcBef>
              <a:buFontTx/>
              <a:buNone/>
            </a:pPr>
            <a:r>
              <a:rPr lang="de-DE" sz="2400" b="1" dirty="0">
                <a:latin typeface="Source Sans Pro" panose="020B0604020202020204"/>
              </a:rPr>
              <a:t>Zweitfach (60 LP)</a:t>
            </a:r>
            <a:endParaRPr lang="de-DE" altLang="de-DE" sz="2400" dirty="0">
              <a:latin typeface="Source Sans Pro" panose="020B0604020202020204"/>
            </a:endParaRPr>
          </a:p>
        </p:txBody>
      </p:sp>
      <p:sp>
        <p:nvSpPr>
          <p:cNvPr id="12291" name="Text Box 3">
            <a:extLst>
              <a:ext uri="{FF2B5EF4-FFF2-40B4-BE49-F238E27FC236}">
                <a16:creationId xmlns:a16="http://schemas.microsoft.com/office/drawing/2014/main" xmlns="" id="{424E43A9-19DC-4330-B9B1-66F277DD9E3B}"/>
              </a:ext>
            </a:extLst>
          </p:cNvPr>
          <p:cNvSpPr txBox="1">
            <a:spLocks noChangeArrowheads="1"/>
          </p:cNvSpPr>
          <p:nvPr/>
        </p:nvSpPr>
        <p:spPr bwMode="auto">
          <a:xfrm>
            <a:off x="443198" y="1844824"/>
            <a:ext cx="8229599" cy="42534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gn="l" defTabSz="1095375" eaLnBrk="0" hangingPunct="0">
              <a:spcBef>
                <a:spcPct val="20000"/>
              </a:spcBef>
              <a:buFont typeface="Arial" panose="020B0604020202020204" pitchFamily="34" charset="0"/>
              <a:buChar char="•"/>
              <a:defRPr sz="2100">
                <a:solidFill>
                  <a:srgbClr val="00376C"/>
                </a:solidFill>
                <a:latin typeface="Verdana" panose="020B0604030504040204" pitchFamily="34" charset="0"/>
                <a:ea typeface="ＭＳ Ｐゴシック" panose="020B0600070205080204" pitchFamily="34" charset="-128"/>
              </a:defRPr>
            </a:lvl1pPr>
            <a:lvl2pPr marL="37931725" indent="-37474525" algn="l" defTabSz="1095375" eaLnBrk="0" hangingPunct="0">
              <a:spcBef>
                <a:spcPct val="20000"/>
              </a:spcBef>
              <a:buFont typeface="Arial" panose="020B0604020202020204" pitchFamily="34" charset="0"/>
              <a:buChar char="•"/>
              <a:defRPr sz="1700">
                <a:solidFill>
                  <a:srgbClr val="00376C"/>
                </a:solidFill>
                <a:latin typeface="Verdana" panose="020B0604030504040204" pitchFamily="34" charset="0"/>
                <a:ea typeface="ＭＳ Ｐゴシック" panose="020B0600070205080204" pitchFamily="34" charset="-128"/>
              </a:defRPr>
            </a:lvl2pPr>
            <a:lvl3pPr marL="749300" indent="-225425" algn="l" defTabSz="1095375" eaLnBrk="0" hangingPunct="0">
              <a:spcBef>
                <a:spcPct val="20000"/>
              </a:spcBef>
              <a:buFont typeface="Arial" panose="020B0604020202020204" pitchFamily="34" charset="0"/>
              <a:buChar char="•"/>
              <a:defRPr sz="1700">
                <a:solidFill>
                  <a:srgbClr val="00376C"/>
                </a:solidFill>
                <a:latin typeface="Verdana" panose="020B0604030504040204" pitchFamily="34" charset="0"/>
                <a:ea typeface="ヒラギノ角ゴ Pro W3" pitchFamily="4" charset="-128"/>
              </a:defRPr>
            </a:lvl3pPr>
            <a:lvl4pPr marL="976313" indent="-225425" algn="l" defTabSz="1095375" eaLnBrk="0" hangingPunct="0">
              <a:spcBef>
                <a:spcPct val="20000"/>
              </a:spcBef>
              <a:buFont typeface="Arial" panose="020B0604020202020204" pitchFamily="34" charset="0"/>
              <a:buChar char="•"/>
              <a:defRPr sz="1700">
                <a:solidFill>
                  <a:srgbClr val="00376C"/>
                </a:solidFill>
                <a:latin typeface="Verdana" panose="020B0604030504040204" pitchFamily="34" charset="0"/>
                <a:ea typeface="ヒラギノ角ゴ Pro W3" pitchFamily="4" charset="-128"/>
              </a:defRPr>
            </a:lvl4pPr>
            <a:lvl5pPr marL="1276350" indent="-225425" algn="l" defTabSz="1095375" eaLnBrk="0" hangingPunct="0">
              <a:spcBef>
                <a:spcPct val="20000"/>
              </a:spcBef>
              <a:buFont typeface="Arial" panose="020B0604020202020204" pitchFamily="34" charset="0"/>
              <a:buChar char="•"/>
              <a:defRPr sz="1700">
                <a:solidFill>
                  <a:srgbClr val="00376C"/>
                </a:solidFill>
                <a:latin typeface="Verdana" panose="020B0604030504040204" pitchFamily="34" charset="0"/>
                <a:ea typeface="ヒラギノ角ゴ Pro W3" pitchFamily="4" charset="-128"/>
              </a:defRPr>
            </a:lvl5pPr>
            <a:lvl6pPr marL="1733550" indent="-225425" defTabSz="1095375" eaLnBrk="0" fontAlgn="base" hangingPunct="0">
              <a:spcBef>
                <a:spcPct val="20000"/>
              </a:spcBef>
              <a:spcAft>
                <a:spcPct val="0"/>
              </a:spcAft>
              <a:buFont typeface="Arial" panose="020B0604020202020204" pitchFamily="34" charset="0"/>
              <a:buChar char="•"/>
              <a:defRPr sz="1700">
                <a:solidFill>
                  <a:srgbClr val="00376C"/>
                </a:solidFill>
                <a:latin typeface="Verdana" panose="020B0604030504040204" pitchFamily="34" charset="0"/>
                <a:ea typeface="ヒラギノ角ゴ Pro W3" pitchFamily="4" charset="-128"/>
              </a:defRPr>
            </a:lvl6pPr>
            <a:lvl7pPr marL="2190750" indent="-225425" defTabSz="1095375" eaLnBrk="0" fontAlgn="base" hangingPunct="0">
              <a:spcBef>
                <a:spcPct val="20000"/>
              </a:spcBef>
              <a:spcAft>
                <a:spcPct val="0"/>
              </a:spcAft>
              <a:buFont typeface="Arial" panose="020B0604020202020204" pitchFamily="34" charset="0"/>
              <a:buChar char="•"/>
              <a:defRPr sz="1700">
                <a:solidFill>
                  <a:srgbClr val="00376C"/>
                </a:solidFill>
                <a:latin typeface="Verdana" panose="020B0604030504040204" pitchFamily="34" charset="0"/>
                <a:ea typeface="ヒラギノ角ゴ Pro W3" pitchFamily="4" charset="-128"/>
              </a:defRPr>
            </a:lvl7pPr>
            <a:lvl8pPr marL="2647950" indent="-225425" defTabSz="1095375" eaLnBrk="0" fontAlgn="base" hangingPunct="0">
              <a:spcBef>
                <a:spcPct val="20000"/>
              </a:spcBef>
              <a:spcAft>
                <a:spcPct val="0"/>
              </a:spcAft>
              <a:buFont typeface="Arial" panose="020B0604020202020204" pitchFamily="34" charset="0"/>
              <a:buChar char="•"/>
              <a:defRPr sz="1700">
                <a:solidFill>
                  <a:srgbClr val="00376C"/>
                </a:solidFill>
                <a:latin typeface="Verdana" panose="020B0604030504040204" pitchFamily="34" charset="0"/>
                <a:ea typeface="ヒラギノ角ゴ Pro W3" pitchFamily="4" charset="-128"/>
              </a:defRPr>
            </a:lvl8pPr>
            <a:lvl9pPr marL="3105150" indent="-225425" defTabSz="1095375" eaLnBrk="0" fontAlgn="base" hangingPunct="0">
              <a:spcBef>
                <a:spcPct val="20000"/>
              </a:spcBef>
              <a:spcAft>
                <a:spcPct val="0"/>
              </a:spcAft>
              <a:buFont typeface="Arial" panose="020B0604020202020204" pitchFamily="34" charset="0"/>
              <a:buChar char="•"/>
              <a:defRPr sz="1700">
                <a:solidFill>
                  <a:srgbClr val="00376C"/>
                </a:solidFill>
                <a:latin typeface="Verdana" panose="020B0604030504040204" pitchFamily="34" charset="0"/>
                <a:ea typeface="ヒラギノ角ゴ Pro W3" pitchFamily="4" charset="-128"/>
              </a:defRPr>
            </a:lvl9pPr>
          </a:lstStyle>
          <a:p>
            <a:pPr marL="0" indent="0" algn="just">
              <a:lnSpc>
                <a:spcPct val="120000"/>
              </a:lnSpc>
              <a:spcBef>
                <a:spcPts val="600"/>
              </a:spcBef>
              <a:spcAft>
                <a:spcPts val="600"/>
              </a:spcAft>
              <a:buNone/>
            </a:pPr>
            <a:r>
              <a:rPr lang="de-DE" sz="1600" b="1" u="sng" dirty="0"/>
              <a:t>(b) Fachlicher Wahlpflichtbereich (10 LP)</a:t>
            </a:r>
          </a:p>
          <a:p>
            <a:pPr marL="0" indent="0" algn="just">
              <a:lnSpc>
                <a:spcPct val="120000"/>
              </a:lnSpc>
              <a:spcBef>
                <a:spcPts val="600"/>
              </a:spcBef>
              <a:spcAft>
                <a:spcPts val="600"/>
              </a:spcAft>
              <a:buNone/>
            </a:pPr>
            <a:r>
              <a:rPr lang="de-DE" sz="1600" i="1" u="sng" dirty="0"/>
              <a:t>Ein</a:t>
            </a:r>
            <a:r>
              <a:rPr lang="de-DE" sz="1600" b="1" i="1" dirty="0"/>
              <a:t> Modul aus 8.1-8.3</a:t>
            </a:r>
            <a:endParaRPr lang="de-DE" sz="1600" i="1" dirty="0"/>
          </a:p>
          <a:p>
            <a:pPr marL="0" indent="0" algn="just">
              <a:lnSpc>
                <a:spcPct val="120000"/>
              </a:lnSpc>
              <a:spcBef>
                <a:spcPts val="500"/>
              </a:spcBef>
              <a:buNone/>
            </a:pPr>
            <a:r>
              <a:rPr lang="de-DE" sz="1600" b="1" dirty="0"/>
              <a:t>BA EW 8.1 	Allgemeine Erziehungswissenschaft </a:t>
            </a:r>
            <a:r>
              <a:rPr lang="de-DE" sz="1600" u="sng" dirty="0"/>
              <a:t>oder</a:t>
            </a:r>
          </a:p>
          <a:p>
            <a:pPr marL="0" indent="0" algn="just">
              <a:lnSpc>
                <a:spcPct val="120000"/>
              </a:lnSpc>
              <a:spcBef>
                <a:spcPts val="500"/>
              </a:spcBef>
              <a:buNone/>
            </a:pPr>
            <a:r>
              <a:rPr lang="de-DE" sz="1600" b="1" dirty="0"/>
              <a:t>BA EW 8.2 	Historische und kulturwissenschaftliche 	 		Bildungsforschung </a:t>
            </a:r>
            <a:r>
              <a:rPr lang="de-DE" sz="1600" i="1" u="sng" dirty="0"/>
              <a:t>oder</a:t>
            </a:r>
            <a:r>
              <a:rPr lang="de-DE" sz="1600" b="1" dirty="0"/>
              <a:t> </a:t>
            </a:r>
          </a:p>
          <a:p>
            <a:pPr marL="0" indent="0" algn="just">
              <a:lnSpc>
                <a:spcPct val="120000"/>
              </a:lnSpc>
              <a:spcBef>
                <a:spcPts val="500"/>
              </a:spcBef>
              <a:buNone/>
            </a:pPr>
            <a:r>
              <a:rPr lang="de-DE" sz="1600" b="1" dirty="0"/>
              <a:t>BA EW 8.3 	Erwachsenen-/Weiterbildung: Lern- und 			Weiterbildungsberatung</a:t>
            </a:r>
          </a:p>
          <a:p>
            <a:pPr marL="0" indent="0" algn="just">
              <a:lnSpc>
                <a:spcPct val="120000"/>
              </a:lnSpc>
              <a:spcBef>
                <a:spcPts val="500"/>
              </a:spcBef>
              <a:buNone/>
            </a:pPr>
            <a:endParaRPr lang="de-DE" sz="1600" b="1" dirty="0"/>
          </a:p>
          <a:p>
            <a:pPr marL="0" indent="0" algn="just">
              <a:lnSpc>
                <a:spcPct val="120000"/>
              </a:lnSpc>
              <a:spcBef>
                <a:spcPts val="500"/>
              </a:spcBef>
              <a:buNone/>
            </a:pPr>
            <a:endParaRPr lang="de-DE" sz="1600" b="1" dirty="0"/>
          </a:p>
          <a:p>
            <a:pPr marL="0" indent="0" algn="just">
              <a:lnSpc>
                <a:spcPct val="120000"/>
              </a:lnSpc>
              <a:spcBef>
                <a:spcPts val="500"/>
              </a:spcBef>
              <a:buNone/>
            </a:pPr>
            <a:endParaRPr lang="de-DE" sz="1600" b="1" dirty="0"/>
          </a:p>
          <a:p>
            <a:pPr marL="0" indent="0">
              <a:lnSpc>
                <a:spcPct val="120000"/>
              </a:lnSpc>
              <a:spcBef>
                <a:spcPts val="0"/>
              </a:spcBef>
              <a:buNone/>
            </a:pPr>
            <a:endParaRPr lang="de-DE" sz="1600" dirty="0"/>
          </a:p>
          <a:p>
            <a:endParaRPr lang="de-DE" sz="1600" dirty="0"/>
          </a:p>
        </p:txBody>
      </p:sp>
      <p:pic>
        <p:nvPicPr>
          <p:cNvPr id="12293" name="Bild 4">
            <a:extLst>
              <a:ext uri="{FF2B5EF4-FFF2-40B4-BE49-F238E27FC236}">
                <a16:creationId xmlns:a16="http://schemas.microsoft.com/office/drawing/2014/main" xmlns="" id="{2A3B9BA7-F967-4673-A151-9E74963E9E17}"/>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7848600" y="333375"/>
            <a:ext cx="1044575" cy="1044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itel 3">
            <a:extLst>
              <a:ext uri="{FF2B5EF4-FFF2-40B4-BE49-F238E27FC236}">
                <a16:creationId xmlns:a16="http://schemas.microsoft.com/office/drawing/2014/main" xmlns="" id="{F81B1686-8AB9-4A4B-A855-1AB302B63293}"/>
              </a:ext>
            </a:extLst>
          </p:cNvPr>
          <p:cNvSpPr txBox="1">
            <a:spLocks/>
          </p:cNvSpPr>
          <p:nvPr/>
        </p:nvSpPr>
        <p:spPr bwMode="auto">
          <a:xfrm>
            <a:off x="8839200" y="4876800"/>
            <a:ext cx="304800" cy="1922462"/>
          </a:xfrm>
          <a:prstGeom prst="rect">
            <a:avLst/>
          </a:prstGeom>
          <a:noFill/>
          <a:ln>
            <a:miter lim="800000"/>
            <a:headEnd/>
            <a:tailEnd/>
          </a:ln>
        </p:spPr>
        <p:txBody>
          <a:bodyPr vert="vert270" lIns="72000" tIns="0" rIns="72000" bIns="38194"/>
          <a:lstStyle/>
          <a:p>
            <a:pPr algn="l" eaLnBrk="0" hangingPunct="0">
              <a:spcBef>
                <a:spcPct val="0"/>
              </a:spcBef>
              <a:defRPr/>
            </a:pPr>
            <a:r>
              <a:rPr lang="de-DE" sz="1000" kern="0" dirty="0">
                <a:solidFill>
                  <a:schemeClr val="bg1"/>
                </a:solidFill>
                <a:latin typeface="Source Sans Pro Light"/>
                <a:ea typeface="HU Scala Sans" pitchFamily="4" charset="0"/>
                <a:cs typeface="Source Sans Pro Light"/>
              </a:rPr>
              <a:t>Foto: Matthias Heyde</a:t>
            </a:r>
          </a:p>
        </p:txBody>
      </p:sp>
    </p:spTree>
    <p:extLst>
      <p:ext uri="{BB962C8B-B14F-4D97-AF65-F5344CB8AC3E}">
        <p14:creationId xmlns:p14="http://schemas.microsoft.com/office/powerpoint/2010/main" val="3277521342"/>
      </p:ext>
    </p:extLst>
  </p:cSld>
  <p:clrMapOvr>
    <a:masterClrMapping/>
  </p:clrMapOvr>
  <p:transition spd="slow" advClick="0" advTm="12000">
    <p:fade thruBlk="1"/>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hteck 5">
            <a:extLst>
              <a:ext uri="{FF2B5EF4-FFF2-40B4-BE49-F238E27FC236}">
                <a16:creationId xmlns:a16="http://schemas.microsoft.com/office/drawing/2014/main" xmlns="" id="{E25D955A-45D3-48F5-B9E7-BB1BF811B442}"/>
              </a:ext>
            </a:extLst>
          </p:cNvPr>
          <p:cNvSpPr>
            <a:spLocks noChangeArrowheads="1"/>
          </p:cNvSpPr>
          <p:nvPr/>
        </p:nvSpPr>
        <p:spPr bwMode="auto">
          <a:xfrm>
            <a:off x="395536" y="1844824"/>
            <a:ext cx="8151278" cy="2669643"/>
          </a:xfrm>
          <a:prstGeom prst="rect">
            <a:avLst/>
          </a:prstGeom>
          <a:noFill/>
          <a:ln>
            <a:noFill/>
          </a:ln>
        </p:spPr>
        <p:txBody>
          <a:bodyPr wrap="square">
            <a:spAutoFit/>
          </a:bodyPr>
          <a:lstStyle>
            <a:lvl1pPr algn="l" defTabSz="1095375" eaLnBrk="0" hangingPunct="0">
              <a:spcBef>
                <a:spcPct val="20000"/>
              </a:spcBef>
              <a:buFont typeface="Arial" panose="020B0604020202020204" pitchFamily="34" charset="0"/>
              <a:buChar char="•"/>
              <a:defRPr sz="2100">
                <a:solidFill>
                  <a:srgbClr val="00376C"/>
                </a:solidFill>
                <a:latin typeface="Verdana" panose="020B0604030504040204" pitchFamily="34" charset="0"/>
                <a:ea typeface="ＭＳ Ｐゴシック" panose="020B0600070205080204" pitchFamily="34" charset="-128"/>
              </a:defRPr>
            </a:lvl1pPr>
            <a:lvl2pPr marL="37931725" indent="-37474525" algn="l" defTabSz="1095375" eaLnBrk="0" hangingPunct="0">
              <a:spcBef>
                <a:spcPct val="20000"/>
              </a:spcBef>
              <a:buFont typeface="Arial" panose="020B0604020202020204" pitchFamily="34" charset="0"/>
              <a:buChar char="•"/>
              <a:defRPr sz="1700">
                <a:solidFill>
                  <a:srgbClr val="00376C"/>
                </a:solidFill>
                <a:latin typeface="Verdana" panose="020B0604030504040204" pitchFamily="34" charset="0"/>
                <a:ea typeface="ＭＳ Ｐゴシック" panose="020B0600070205080204" pitchFamily="34" charset="-128"/>
              </a:defRPr>
            </a:lvl2pPr>
            <a:lvl3pPr marL="749300" indent="-225425" algn="l" defTabSz="1095375" eaLnBrk="0" hangingPunct="0">
              <a:spcBef>
                <a:spcPct val="20000"/>
              </a:spcBef>
              <a:buFont typeface="Arial" panose="020B0604020202020204" pitchFamily="34" charset="0"/>
              <a:buChar char="•"/>
              <a:defRPr sz="1700">
                <a:solidFill>
                  <a:srgbClr val="00376C"/>
                </a:solidFill>
                <a:latin typeface="Verdana" panose="020B0604030504040204" pitchFamily="34" charset="0"/>
                <a:ea typeface="ヒラギノ角ゴ Pro W3" pitchFamily="4" charset="-128"/>
              </a:defRPr>
            </a:lvl3pPr>
            <a:lvl4pPr marL="976313" indent="-225425" algn="l" defTabSz="1095375" eaLnBrk="0" hangingPunct="0">
              <a:spcBef>
                <a:spcPct val="20000"/>
              </a:spcBef>
              <a:buFont typeface="Arial" panose="020B0604020202020204" pitchFamily="34" charset="0"/>
              <a:buChar char="•"/>
              <a:defRPr sz="1700">
                <a:solidFill>
                  <a:srgbClr val="00376C"/>
                </a:solidFill>
                <a:latin typeface="Verdana" panose="020B0604030504040204" pitchFamily="34" charset="0"/>
                <a:ea typeface="ヒラギノ角ゴ Pro W3" pitchFamily="4" charset="-128"/>
              </a:defRPr>
            </a:lvl4pPr>
            <a:lvl5pPr marL="1276350" indent="-225425" algn="l" defTabSz="1095375" eaLnBrk="0" hangingPunct="0">
              <a:spcBef>
                <a:spcPct val="20000"/>
              </a:spcBef>
              <a:buFont typeface="Arial" panose="020B0604020202020204" pitchFamily="34" charset="0"/>
              <a:buChar char="•"/>
              <a:defRPr sz="1700">
                <a:solidFill>
                  <a:srgbClr val="00376C"/>
                </a:solidFill>
                <a:latin typeface="Verdana" panose="020B0604030504040204" pitchFamily="34" charset="0"/>
                <a:ea typeface="ヒラギノ角ゴ Pro W3" pitchFamily="4" charset="-128"/>
              </a:defRPr>
            </a:lvl5pPr>
            <a:lvl6pPr marL="1733550" indent="-225425" defTabSz="1095375" eaLnBrk="0" fontAlgn="base" hangingPunct="0">
              <a:spcBef>
                <a:spcPct val="20000"/>
              </a:spcBef>
              <a:spcAft>
                <a:spcPct val="0"/>
              </a:spcAft>
              <a:buFont typeface="Arial" panose="020B0604020202020204" pitchFamily="34" charset="0"/>
              <a:buChar char="•"/>
              <a:defRPr sz="1700">
                <a:solidFill>
                  <a:srgbClr val="00376C"/>
                </a:solidFill>
                <a:latin typeface="Verdana" panose="020B0604030504040204" pitchFamily="34" charset="0"/>
                <a:ea typeface="ヒラギノ角ゴ Pro W3" pitchFamily="4" charset="-128"/>
              </a:defRPr>
            </a:lvl6pPr>
            <a:lvl7pPr marL="2190750" indent="-225425" defTabSz="1095375" eaLnBrk="0" fontAlgn="base" hangingPunct="0">
              <a:spcBef>
                <a:spcPct val="20000"/>
              </a:spcBef>
              <a:spcAft>
                <a:spcPct val="0"/>
              </a:spcAft>
              <a:buFont typeface="Arial" panose="020B0604020202020204" pitchFamily="34" charset="0"/>
              <a:buChar char="•"/>
              <a:defRPr sz="1700">
                <a:solidFill>
                  <a:srgbClr val="00376C"/>
                </a:solidFill>
                <a:latin typeface="Verdana" panose="020B0604030504040204" pitchFamily="34" charset="0"/>
                <a:ea typeface="ヒラギノ角ゴ Pro W3" pitchFamily="4" charset="-128"/>
              </a:defRPr>
            </a:lvl7pPr>
            <a:lvl8pPr marL="2647950" indent="-225425" defTabSz="1095375" eaLnBrk="0" fontAlgn="base" hangingPunct="0">
              <a:spcBef>
                <a:spcPct val="20000"/>
              </a:spcBef>
              <a:spcAft>
                <a:spcPct val="0"/>
              </a:spcAft>
              <a:buFont typeface="Arial" panose="020B0604020202020204" pitchFamily="34" charset="0"/>
              <a:buChar char="•"/>
              <a:defRPr sz="1700">
                <a:solidFill>
                  <a:srgbClr val="00376C"/>
                </a:solidFill>
                <a:latin typeface="Verdana" panose="020B0604030504040204" pitchFamily="34" charset="0"/>
                <a:ea typeface="ヒラギノ角ゴ Pro W3" pitchFamily="4" charset="-128"/>
              </a:defRPr>
            </a:lvl8pPr>
            <a:lvl9pPr marL="3105150" indent="-225425" defTabSz="1095375" eaLnBrk="0" fontAlgn="base" hangingPunct="0">
              <a:spcBef>
                <a:spcPct val="20000"/>
              </a:spcBef>
              <a:spcAft>
                <a:spcPct val="0"/>
              </a:spcAft>
              <a:buFont typeface="Arial" panose="020B0604020202020204" pitchFamily="34" charset="0"/>
              <a:buChar char="•"/>
              <a:defRPr sz="1700">
                <a:solidFill>
                  <a:srgbClr val="00376C"/>
                </a:solidFill>
                <a:latin typeface="Verdana" panose="020B0604030504040204" pitchFamily="34" charset="0"/>
                <a:ea typeface="ヒラギノ角ゴ Pro W3" pitchFamily="4" charset="-128"/>
              </a:defRPr>
            </a:lvl9pPr>
          </a:lstStyle>
          <a:p>
            <a:pPr eaLnBrk="1" hangingPunct="1">
              <a:spcBef>
                <a:spcPct val="50000"/>
              </a:spcBef>
              <a:buFontTx/>
              <a:buNone/>
            </a:pPr>
            <a:endParaRPr lang="de-DE" altLang="de-DE" sz="4000" dirty="0">
              <a:solidFill>
                <a:schemeClr val="tx1"/>
              </a:solidFill>
            </a:endParaRPr>
          </a:p>
        </p:txBody>
      </p:sp>
      <p:sp>
        <p:nvSpPr>
          <p:cNvPr id="14339" name="Titel 3">
            <a:extLst>
              <a:ext uri="{FF2B5EF4-FFF2-40B4-BE49-F238E27FC236}">
                <a16:creationId xmlns:a16="http://schemas.microsoft.com/office/drawing/2014/main" xmlns="" id="{05E3763A-4417-4055-B8E7-0CEB0B3B14DD}"/>
              </a:ext>
            </a:extLst>
          </p:cNvPr>
          <p:cNvSpPr>
            <a:spLocks/>
          </p:cNvSpPr>
          <p:nvPr/>
        </p:nvSpPr>
        <p:spPr bwMode="auto">
          <a:xfrm>
            <a:off x="457200" y="512763"/>
            <a:ext cx="8229600" cy="785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2000" tIns="38194" rIns="72000" bIns="38194"/>
          <a:lstStyle>
            <a:lvl1pPr algn="l" eaLnBrk="0" hangingPunct="0">
              <a:spcBef>
                <a:spcPct val="20000"/>
              </a:spcBef>
              <a:buFont typeface="Arial" panose="020B0604020202020204" pitchFamily="34" charset="0"/>
              <a:buChar char="•"/>
              <a:defRPr sz="2100">
                <a:solidFill>
                  <a:srgbClr val="00376C"/>
                </a:solidFill>
                <a:latin typeface="Verdana" panose="020B0604030504040204" pitchFamily="34" charset="0"/>
                <a:ea typeface="ＭＳ Ｐゴシック" panose="020B0600070205080204" pitchFamily="34" charset="-128"/>
              </a:defRPr>
            </a:lvl1pPr>
            <a:lvl2pPr marL="37931725" indent="-37474525" algn="l" eaLnBrk="0" hangingPunct="0">
              <a:spcBef>
                <a:spcPct val="20000"/>
              </a:spcBef>
              <a:buFont typeface="Arial" panose="020B0604020202020204" pitchFamily="34" charset="0"/>
              <a:buChar char="•"/>
              <a:defRPr sz="1700">
                <a:solidFill>
                  <a:srgbClr val="00376C"/>
                </a:solidFill>
                <a:latin typeface="Verdana" panose="020B0604030504040204" pitchFamily="34" charset="0"/>
                <a:ea typeface="ＭＳ Ｐゴシック" panose="020B0600070205080204" pitchFamily="34" charset="-128"/>
              </a:defRPr>
            </a:lvl2pPr>
            <a:lvl3pPr marL="749300" indent="-225425" algn="l" eaLnBrk="0" hangingPunct="0">
              <a:spcBef>
                <a:spcPct val="20000"/>
              </a:spcBef>
              <a:buFont typeface="Arial" panose="020B0604020202020204" pitchFamily="34" charset="0"/>
              <a:buChar char="•"/>
              <a:defRPr sz="1700">
                <a:solidFill>
                  <a:srgbClr val="00376C"/>
                </a:solidFill>
                <a:latin typeface="Verdana" panose="020B0604030504040204" pitchFamily="34" charset="0"/>
                <a:ea typeface="ヒラギノ角ゴ Pro W3" pitchFamily="4" charset="-128"/>
              </a:defRPr>
            </a:lvl3pPr>
            <a:lvl4pPr marL="976313" indent="-225425" algn="l" eaLnBrk="0" hangingPunct="0">
              <a:spcBef>
                <a:spcPct val="20000"/>
              </a:spcBef>
              <a:buFont typeface="Arial" panose="020B0604020202020204" pitchFamily="34" charset="0"/>
              <a:buChar char="•"/>
              <a:defRPr sz="1700">
                <a:solidFill>
                  <a:srgbClr val="00376C"/>
                </a:solidFill>
                <a:latin typeface="Verdana" panose="020B0604030504040204" pitchFamily="34" charset="0"/>
                <a:ea typeface="ヒラギノ角ゴ Pro W3" pitchFamily="4" charset="-128"/>
              </a:defRPr>
            </a:lvl4pPr>
            <a:lvl5pPr marL="1276350" indent="-225425" algn="l" eaLnBrk="0" hangingPunct="0">
              <a:spcBef>
                <a:spcPct val="20000"/>
              </a:spcBef>
              <a:buFont typeface="Arial" panose="020B0604020202020204" pitchFamily="34" charset="0"/>
              <a:buChar char="•"/>
              <a:defRPr sz="1700">
                <a:solidFill>
                  <a:srgbClr val="00376C"/>
                </a:solidFill>
                <a:latin typeface="Verdana" panose="020B0604030504040204" pitchFamily="34" charset="0"/>
                <a:ea typeface="ヒラギノ角ゴ Pro W3" pitchFamily="4" charset="-128"/>
              </a:defRPr>
            </a:lvl5pPr>
            <a:lvl6pPr marL="1733550" indent="-225425" eaLnBrk="0" fontAlgn="base" hangingPunct="0">
              <a:spcBef>
                <a:spcPct val="20000"/>
              </a:spcBef>
              <a:spcAft>
                <a:spcPct val="0"/>
              </a:spcAft>
              <a:buFont typeface="Arial" panose="020B0604020202020204" pitchFamily="34" charset="0"/>
              <a:buChar char="•"/>
              <a:defRPr sz="1700">
                <a:solidFill>
                  <a:srgbClr val="00376C"/>
                </a:solidFill>
                <a:latin typeface="Verdana" panose="020B0604030504040204" pitchFamily="34" charset="0"/>
                <a:ea typeface="ヒラギノ角ゴ Pro W3" pitchFamily="4" charset="-128"/>
              </a:defRPr>
            </a:lvl6pPr>
            <a:lvl7pPr marL="2190750" indent="-225425" eaLnBrk="0" fontAlgn="base" hangingPunct="0">
              <a:spcBef>
                <a:spcPct val="20000"/>
              </a:spcBef>
              <a:spcAft>
                <a:spcPct val="0"/>
              </a:spcAft>
              <a:buFont typeface="Arial" panose="020B0604020202020204" pitchFamily="34" charset="0"/>
              <a:buChar char="•"/>
              <a:defRPr sz="1700">
                <a:solidFill>
                  <a:srgbClr val="00376C"/>
                </a:solidFill>
                <a:latin typeface="Verdana" panose="020B0604030504040204" pitchFamily="34" charset="0"/>
                <a:ea typeface="ヒラギノ角ゴ Pro W3" pitchFamily="4" charset="-128"/>
              </a:defRPr>
            </a:lvl7pPr>
            <a:lvl8pPr marL="2647950" indent="-225425" eaLnBrk="0" fontAlgn="base" hangingPunct="0">
              <a:spcBef>
                <a:spcPct val="20000"/>
              </a:spcBef>
              <a:spcAft>
                <a:spcPct val="0"/>
              </a:spcAft>
              <a:buFont typeface="Arial" panose="020B0604020202020204" pitchFamily="34" charset="0"/>
              <a:buChar char="•"/>
              <a:defRPr sz="1700">
                <a:solidFill>
                  <a:srgbClr val="00376C"/>
                </a:solidFill>
                <a:latin typeface="Verdana" panose="020B0604030504040204" pitchFamily="34" charset="0"/>
                <a:ea typeface="ヒラギノ角ゴ Pro W3" pitchFamily="4" charset="-128"/>
              </a:defRPr>
            </a:lvl8pPr>
            <a:lvl9pPr marL="3105150" indent="-225425" eaLnBrk="0" fontAlgn="base" hangingPunct="0">
              <a:spcBef>
                <a:spcPct val="20000"/>
              </a:spcBef>
              <a:spcAft>
                <a:spcPct val="0"/>
              </a:spcAft>
              <a:buFont typeface="Arial" panose="020B0604020202020204" pitchFamily="34" charset="0"/>
              <a:buChar char="•"/>
              <a:defRPr sz="1700">
                <a:solidFill>
                  <a:srgbClr val="00376C"/>
                </a:solidFill>
                <a:latin typeface="Verdana" panose="020B0604030504040204" pitchFamily="34" charset="0"/>
                <a:ea typeface="ヒラギノ角ゴ Pro W3" pitchFamily="4" charset="-128"/>
              </a:defRPr>
            </a:lvl9pPr>
          </a:lstStyle>
          <a:p>
            <a:pPr>
              <a:spcBef>
                <a:spcPct val="0"/>
              </a:spcBef>
              <a:buFontTx/>
              <a:buNone/>
            </a:pPr>
            <a:r>
              <a:rPr lang="de-DE" sz="2400" b="1" dirty="0">
                <a:latin typeface="Source Sans Pro" panose="020B0604020202020204"/>
              </a:rPr>
              <a:t>BA Erziehungswissenschaften  </a:t>
            </a:r>
          </a:p>
          <a:p>
            <a:pPr>
              <a:spcBef>
                <a:spcPct val="0"/>
              </a:spcBef>
              <a:buFontTx/>
              <a:buNone/>
            </a:pPr>
            <a:r>
              <a:rPr lang="de-DE" sz="2400" b="1" dirty="0">
                <a:latin typeface="Source Sans Pro" panose="020B0604020202020204"/>
              </a:rPr>
              <a:t>Zweitfach (60 LP)</a:t>
            </a:r>
            <a:endParaRPr lang="de-DE" altLang="de-DE" sz="2400" dirty="0">
              <a:latin typeface="Source Sans Pro" panose="020B0604020202020204"/>
            </a:endParaRPr>
          </a:p>
        </p:txBody>
      </p:sp>
      <p:sp>
        <p:nvSpPr>
          <p:cNvPr id="14340" name="Text Box 4">
            <a:extLst>
              <a:ext uri="{FF2B5EF4-FFF2-40B4-BE49-F238E27FC236}">
                <a16:creationId xmlns:a16="http://schemas.microsoft.com/office/drawing/2014/main" xmlns="" id="{5E435E90-D355-40C5-A593-151CF2C0FA47}"/>
              </a:ext>
            </a:extLst>
          </p:cNvPr>
          <p:cNvSpPr txBox="1">
            <a:spLocks noChangeArrowheads="1"/>
          </p:cNvSpPr>
          <p:nvPr/>
        </p:nvSpPr>
        <p:spPr bwMode="auto">
          <a:xfrm>
            <a:off x="416266" y="2024201"/>
            <a:ext cx="8089614" cy="2206348"/>
          </a:xfrm>
          <a:prstGeom prst="rect">
            <a:avLst/>
          </a:prstGeom>
          <a:noFill/>
          <a:ln>
            <a:noFill/>
          </a:ln>
        </p:spPr>
        <p:txBody>
          <a:bodyPr wrap="square" lIns="72000" tIns="0" rIns="72000" bIns="0">
            <a:noAutofit/>
          </a:bodyPr>
          <a:lstStyle>
            <a:lvl1pPr algn="l" eaLnBrk="0" hangingPunct="0">
              <a:spcBef>
                <a:spcPct val="20000"/>
              </a:spcBef>
              <a:buFont typeface="Arial" panose="020B0604020202020204" pitchFamily="34" charset="0"/>
              <a:buChar char="•"/>
              <a:defRPr sz="2100">
                <a:solidFill>
                  <a:srgbClr val="00376C"/>
                </a:solidFill>
                <a:latin typeface="Verdana" panose="020B0604030504040204" pitchFamily="34" charset="0"/>
                <a:ea typeface="ＭＳ Ｐゴシック" panose="020B0600070205080204" pitchFamily="34" charset="-128"/>
              </a:defRPr>
            </a:lvl1pPr>
            <a:lvl2pPr marL="37931725" indent="-37474525" algn="l" eaLnBrk="0" hangingPunct="0">
              <a:spcBef>
                <a:spcPct val="20000"/>
              </a:spcBef>
              <a:buFont typeface="Arial" panose="020B0604020202020204" pitchFamily="34" charset="0"/>
              <a:buChar char="•"/>
              <a:defRPr sz="1700">
                <a:solidFill>
                  <a:srgbClr val="00376C"/>
                </a:solidFill>
                <a:latin typeface="Verdana" panose="020B0604030504040204" pitchFamily="34" charset="0"/>
                <a:ea typeface="ＭＳ Ｐゴシック" panose="020B0600070205080204" pitchFamily="34" charset="-128"/>
              </a:defRPr>
            </a:lvl2pPr>
            <a:lvl3pPr marL="749300" indent="-225425" algn="l" eaLnBrk="0" hangingPunct="0">
              <a:spcBef>
                <a:spcPct val="20000"/>
              </a:spcBef>
              <a:buFont typeface="Arial" panose="020B0604020202020204" pitchFamily="34" charset="0"/>
              <a:buChar char="•"/>
              <a:defRPr sz="1700">
                <a:solidFill>
                  <a:srgbClr val="00376C"/>
                </a:solidFill>
                <a:latin typeface="Verdana" panose="020B0604030504040204" pitchFamily="34" charset="0"/>
                <a:ea typeface="ヒラギノ角ゴ Pro W3" pitchFamily="4" charset="-128"/>
              </a:defRPr>
            </a:lvl3pPr>
            <a:lvl4pPr marL="976313" indent="-225425" algn="l" eaLnBrk="0" hangingPunct="0">
              <a:spcBef>
                <a:spcPct val="20000"/>
              </a:spcBef>
              <a:buFont typeface="Arial" panose="020B0604020202020204" pitchFamily="34" charset="0"/>
              <a:buChar char="•"/>
              <a:defRPr sz="1700">
                <a:solidFill>
                  <a:srgbClr val="00376C"/>
                </a:solidFill>
                <a:latin typeface="Verdana" panose="020B0604030504040204" pitchFamily="34" charset="0"/>
                <a:ea typeface="ヒラギノ角ゴ Pro W3" pitchFamily="4" charset="-128"/>
              </a:defRPr>
            </a:lvl4pPr>
            <a:lvl5pPr marL="1276350" indent="-225425" algn="l" eaLnBrk="0" hangingPunct="0">
              <a:spcBef>
                <a:spcPct val="20000"/>
              </a:spcBef>
              <a:buFont typeface="Arial" panose="020B0604020202020204" pitchFamily="34" charset="0"/>
              <a:buChar char="•"/>
              <a:defRPr sz="1700">
                <a:solidFill>
                  <a:srgbClr val="00376C"/>
                </a:solidFill>
                <a:latin typeface="Verdana" panose="020B0604030504040204" pitchFamily="34" charset="0"/>
                <a:ea typeface="ヒラギノ角ゴ Pro W3" pitchFamily="4" charset="-128"/>
              </a:defRPr>
            </a:lvl5pPr>
            <a:lvl6pPr marL="1733550" indent="-225425" eaLnBrk="0" fontAlgn="base" hangingPunct="0">
              <a:spcBef>
                <a:spcPct val="20000"/>
              </a:spcBef>
              <a:spcAft>
                <a:spcPct val="0"/>
              </a:spcAft>
              <a:buFont typeface="Arial" panose="020B0604020202020204" pitchFamily="34" charset="0"/>
              <a:buChar char="•"/>
              <a:defRPr sz="1700">
                <a:solidFill>
                  <a:srgbClr val="00376C"/>
                </a:solidFill>
                <a:latin typeface="Verdana" panose="020B0604030504040204" pitchFamily="34" charset="0"/>
                <a:ea typeface="ヒラギノ角ゴ Pro W3" pitchFamily="4" charset="-128"/>
              </a:defRPr>
            </a:lvl6pPr>
            <a:lvl7pPr marL="2190750" indent="-225425" eaLnBrk="0" fontAlgn="base" hangingPunct="0">
              <a:spcBef>
                <a:spcPct val="20000"/>
              </a:spcBef>
              <a:spcAft>
                <a:spcPct val="0"/>
              </a:spcAft>
              <a:buFont typeface="Arial" panose="020B0604020202020204" pitchFamily="34" charset="0"/>
              <a:buChar char="•"/>
              <a:defRPr sz="1700">
                <a:solidFill>
                  <a:srgbClr val="00376C"/>
                </a:solidFill>
                <a:latin typeface="Verdana" panose="020B0604030504040204" pitchFamily="34" charset="0"/>
                <a:ea typeface="ヒラギノ角ゴ Pro W3" pitchFamily="4" charset="-128"/>
              </a:defRPr>
            </a:lvl7pPr>
            <a:lvl8pPr marL="2647950" indent="-225425" eaLnBrk="0" fontAlgn="base" hangingPunct="0">
              <a:spcBef>
                <a:spcPct val="20000"/>
              </a:spcBef>
              <a:spcAft>
                <a:spcPct val="0"/>
              </a:spcAft>
              <a:buFont typeface="Arial" panose="020B0604020202020204" pitchFamily="34" charset="0"/>
              <a:buChar char="•"/>
              <a:defRPr sz="1700">
                <a:solidFill>
                  <a:srgbClr val="00376C"/>
                </a:solidFill>
                <a:latin typeface="Verdana" panose="020B0604030504040204" pitchFamily="34" charset="0"/>
                <a:ea typeface="ヒラギノ角ゴ Pro W3" pitchFamily="4" charset="-128"/>
              </a:defRPr>
            </a:lvl8pPr>
            <a:lvl9pPr marL="3105150" indent="-225425" eaLnBrk="0" fontAlgn="base" hangingPunct="0">
              <a:spcBef>
                <a:spcPct val="20000"/>
              </a:spcBef>
              <a:spcAft>
                <a:spcPct val="0"/>
              </a:spcAft>
              <a:buFont typeface="Arial" panose="020B0604020202020204" pitchFamily="34" charset="0"/>
              <a:buChar char="•"/>
              <a:defRPr sz="1700">
                <a:solidFill>
                  <a:srgbClr val="00376C"/>
                </a:solidFill>
                <a:latin typeface="Verdana" panose="020B0604030504040204" pitchFamily="34" charset="0"/>
                <a:ea typeface="ヒラギノ角ゴ Pro W3" pitchFamily="4" charset="-128"/>
              </a:defRPr>
            </a:lvl9pPr>
          </a:lstStyle>
          <a:p>
            <a:pPr algn="just">
              <a:buNone/>
            </a:pPr>
            <a:r>
              <a:rPr lang="de-DE" sz="1800" dirty="0"/>
              <a:t>Zweitfachstudierenden, die den Masterstudiengang Erziehungs-wissenschaften an der HU Berlin anstreben, wird empfohlen, im ÜWP ihres Kernfachs das Modul BA EW 2 (</a:t>
            </a:r>
            <a:r>
              <a:rPr lang="de-DE" sz="1800" i="1" dirty="0"/>
              <a:t>Forschungsgrundlagen und Methoden I</a:t>
            </a:r>
            <a:r>
              <a:rPr lang="de-DE" sz="1800" dirty="0"/>
              <a:t>) des BA Erziehungswissenschaften zu absolvieren, um die Fachspezifischen Zugangs- und Zulassungsvoraussetzungen zum MA Erziehungswissenschaften in einer späteren Bewerbung erfüllen zu können.</a:t>
            </a:r>
          </a:p>
          <a:p>
            <a:pPr algn="just">
              <a:buNone/>
            </a:pPr>
            <a:endParaRPr lang="de-DE" sz="1400" dirty="0"/>
          </a:p>
        </p:txBody>
      </p:sp>
      <p:pic>
        <p:nvPicPr>
          <p:cNvPr id="14342" name="Bild 4">
            <a:extLst>
              <a:ext uri="{FF2B5EF4-FFF2-40B4-BE49-F238E27FC236}">
                <a16:creationId xmlns:a16="http://schemas.microsoft.com/office/drawing/2014/main" xmlns="" id="{B5F3C259-DA58-4B38-B352-36AD8BD0CA80}"/>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7848600" y="333375"/>
            <a:ext cx="1044575" cy="1044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itel 3">
            <a:extLst>
              <a:ext uri="{FF2B5EF4-FFF2-40B4-BE49-F238E27FC236}">
                <a16:creationId xmlns:a16="http://schemas.microsoft.com/office/drawing/2014/main" xmlns="" id="{ECCCA974-DD38-4C5E-B09F-60A091BAFE7C}"/>
              </a:ext>
            </a:extLst>
          </p:cNvPr>
          <p:cNvSpPr txBox="1">
            <a:spLocks/>
          </p:cNvSpPr>
          <p:nvPr/>
        </p:nvSpPr>
        <p:spPr bwMode="auto">
          <a:xfrm>
            <a:off x="8839200" y="4876800"/>
            <a:ext cx="304800" cy="1922462"/>
          </a:xfrm>
          <a:prstGeom prst="rect">
            <a:avLst/>
          </a:prstGeom>
          <a:noFill/>
          <a:ln>
            <a:miter lim="800000"/>
            <a:headEnd/>
            <a:tailEnd/>
          </a:ln>
        </p:spPr>
        <p:txBody>
          <a:bodyPr vert="vert270" lIns="72000" tIns="0" rIns="72000" bIns="38194"/>
          <a:lstStyle/>
          <a:p>
            <a:pPr algn="l" eaLnBrk="0" hangingPunct="0">
              <a:spcBef>
                <a:spcPct val="0"/>
              </a:spcBef>
              <a:defRPr/>
            </a:pPr>
            <a:r>
              <a:rPr lang="de-DE" sz="1000" kern="0" dirty="0">
                <a:solidFill>
                  <a:schemeClr val="bg1"/>
                </a:solidFill>
                <a:latin typeface="Source Sans Pro Light"/>
                <a:ea typeface="HU Scala Sans" pitchFamily="4" charset="0"/>
                <a:cs typeface="Source Sans Pro Light"/>
              </a:rPr>
              <a:t>Foto: Matthias Heyde</a:t>
            </a:r>
          </a:p>
        </p:txBody>
      </p:sp>
    </p:spTree>
  </p:cSld>
  <p:clrMapOvr>
    <a:masterClrMapping/>
  </p:clrMapOvr>
  <p:transition spd="slow" advClick="0" advTm="12000">
    <p:fade thruBlk="1"/>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6" name="Picture 8" descr="WvH_12_zappe">
            <a:extLst>
              <a:ext uri="{FF2B5EF4-FFF2-40B4-BE49-F238E27FC236}">
                <a16:creationId xmlns:a16="http://schemas.microsoft.com/office/drawing/2014/main" xmlns="" id="{7FB92974-E75D-4F83-9AD9-F7B8E06A49E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l="9956" r="11823"/>
          <a:stretch>
            <a:fillRect/>
          </a:stretch>
        </p:blipFill>
        <p:spPr bwMode="auto">
          <a:xfrm>
            <a:off x="5651500" y="0"/>
            <a:ext cx="34925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7" name="Bild 4">
            <a:extLst>
              <a:ext uri="{FF2B5EF4-FFF2-40B4-BE49-F238E27FC236}">
                <a16:creationId xmlns:a16="http://schemas.microsoft.com/office/drawing/2014/main" xmlns="" id="{2C57D51F-7C06-4D04-9900-CD7A6C6E4F2F}"/>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7848600" y="333375"/>
            <a:ext cx="1044575" cy="1044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8" name="Titel 3">
            <a:extLst>
              <a:ext uri="{FF2B5EF4-FFF2-40B4-BE49-F238E27FC236}">
                <a16:creationId xmlns:a16="http://schemas.microsoft.com/office/drawing/2014/main" xmlns="" id="{48975E20-130E-4D6C-B9D6-43A5341679D4}"/>
              </a:ext>
            </a:extLst>
          </p:cNvPr>
          <p:cNvSpPr>
            <a:spLocks/>
          </p:cNvSpPr>
          <p:nvPr/>
        </p:nvSpPr>
        <p:spPr bwMode="auto">
          <a:xfrm>
            <a:off x="457200" y="555625"/>
            <a:ext cx="4475163" cy="785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2000" tIns="38194" rIns="72000" bIns="38194"/>
          <a:lstStyle>
            <a:lvl1pPr algn="l" eaLnBrk="0" hangingPunct="0">
              <a:spcBef>
                <a:spcPct val="20000"/>
              </a:spcBef>
              <a:buFont typeface="Arial" panose="020B0604020202020204" pitchFamily="34" charset="0"/>
              <a:buChar char="•"/>
              <a:defRPr sz="2100">
                <a:solidFill>
                  <a:srgbClr val="00376C"/>
                </a:solidFill>
                <a:latin typeface="Verdana" panose="020B0604030504040204" pitchFamily="34" charset="0"/>
                <a:ea typeface="ＭＳ Ｐゴシック" panose="020B0600070205080204" pitchFamily="34" charset="-128"/>
              </a:defRPr>
            </a:lvl1pPr>
            <a:lvl2pPr marL="37931725" indent="-37474525" algn="l" eaLnBrk="0" hangingPunct="0">
              <a:spcBef>
                <a:spcPct val="20000"/>
              </a:spcBef>
              <a:buFont typeface="Arial" panose="020B0604020202020204" pitchFamily="34" charset="0"/>
              <a:buChar char="•"/>
              <a:defRPr sz="1700">
                <a:solidFill>
                  <a:srgbClr val="00376C"/>
                </a:solidFill>
                <a:latin typeface="Verdana" panose="020B0604030504040204" pitchFamily="34" charset="0"/>
                <a:ea typeface="ＭＳ Ｐゴシック" panose="020B0600070205080204" pitchFamily="34" charset="-128"/>
              </a:defRPr>
            </a:lvl2pPr>
            <a:lvl3pPr marL="749300" indent="-225425" algn="l" eaLnBrk="0" hangingPunct="0">
              <a:spcBef>
                <a:spcPct val="20000"/>
              </a:spcBef>
              <a:buFont typeface="Arial" panose="020B0604020202020204" pitchFamily="34" charset="0"/>
              <a:buChar char="•"/>
              <a:defRPr sz="1700">
                <a:solidFill>
                  <a:srgbClr val="00376C"/>
                </a:solidFill>
                <a:latin typeface="Verdana" panose="020B0604030504040204" pitchFamily="34" charset="0"/>
                <a:ea typeface="ヒラギノ角ゴ Pro W3" pitchFamily="4" charset="-128"/>
              </a:defRPr>
            </a:lvl3pPr>
            <a:lvl4pPr marL="976313" indent="-225425" algn="l" eaLnBrk="0" hangingPunct="0">
              <a:spcBef>
                <a:spcPct val="20000"/>
              </a:spcBef>
              <a:buFont typeface="Arial" panose="020B0604020202020204" pitchFamily="34" charset="0"/>
              <a:buChar char="•"/>
              <a:defRPr sz="1700">
                <a:solidFill>
                  <a:srgbClr val="00376C"/>
                </a:solidFill>
                <a:latin typeface="Verdana" panose="020B0604030504040204" pitchFamily="34" charset="0"/>
                <a:ea typeface="ヒラギノ角ゴ Pro W3" pitchFamily="4" charset="-128"/>
              </a:defRPr>
            </a:lvl4pPr>
            <a:lvl5pPr marL="1276350" indent="-225425" algn="l" eaLnBrk="0" hangingPunct="0">
              <a:spcBef>
                <a:spcPct val="20000"/>
              </a:spcBef>
              <a:buFont typeface="Arial" panose="020B0604020202020204" pitchFamily="34" charset="0"/>
              <a:buChar char="•"/>
              <a:defRPr sz="1700">
                <a:solidFill>
                  <a:srgbClr val="00376C"/>
                </a:solidFill>
                <a:latin typeface="Verdana" panose="020B0604030504040204" pitchFamily="34" charset="0"/>
                <a:ea typeface="ヒラギノ角ゴ Pro W3" pitchFamily="4" charset="-128"/>
              </a:defRPr>
            </a:lvl5pPr>
            <a:lvl6pPr marL="1733550" indent="-225425" eaLnBrk="0" fontAlgn="base" hangingPunct="0">
              <a:spcBef>
                <a:spcPct val="20000"/>
              </a:spcBef>
              <a:spcAft>
                <a:spcPct val="0"/>
              </a:spcAft>
              <a:buFont typeface="Arial" panose="020B0604020202020204" pitchFamily="34" charset="0"/>
              <a:buChar char="•"/>
              <a:defRPr sz="1700">
                <a:solidFill>
                  <a:srgbClr val="00376C"/>
                </a:solidFill>
                <a:latin typeface="Verdana" panose="020B0604030504040204" pitchFamily="34" charset="0"/>
                <a:ea typeface="ヒラギノ角ゴ Pro W3" pitchFamily="4" charset="-128"/>
              </a:defRPr>
            </a:lvl6pPr>
            <a:lvl7pPr marL="2190750" indent="-225425" eaLnBrk="0" fontAlgn="base" hangingPunct="0">
              <a:spcBef>
                <a:spcPct val="20000"/>
              </a:spcBef>
              <a:spcAft>
                <a:spcPct val="0"/>
              </a:spcAft>
              <a:buFont typeface="Arial" panose="020B0604020202020204" pitchFamily="34" charset="0"/>
              <a:buChar char="•"/>
              <a:defRPr sz="1700">
                <a:solidFill>
                  <a:srgbClr val="00376C"/>
                </a:solidFill>
                <a:latin typeface="Verdana" panose="020B0604030504040204" pitchFamily="34" charset="0"/>
                <a:ea typeface="ヒラギノ角ゴ Pro W3" pitchFamily="4" charset="-128"/>
              </a:defRPr>
            </a:lvl7pPr>
            <a:lvl8pPr marL="2647950" indent="-225425" eaLnBrk="0" fontAlgn="base" hangingPunct="0">
              <a:spcBef>
                <a:spcPct val="20000"/>
              </a:spcBef>
              <a:spcAft>
                <a:spcPct val="0"/>
              </a:spcAft>
              <a:buFont typeface="Arial" panose="020B0604020202020204" pitchFamily="34" charset="0"/>
              <a:buChar char="•"/>
              <a:defRPr sz="1700">
                <a:solidFill>
                  <a:srgbClr val="00376C"/>
                </a:solidFill>
                <a:latin typeface="Verdana" panose="020B0604030504040204" pitchFamily="34" charset="0"/>
                <a:ea typeface="ヒラギノ角ゴ Pro W3" pitchFamily="4" charset="-128"/>
              </a:defRPr>
            </a:lvl8pPr>
            <a:lvl9pPr marL="3105150" indent="-225425" eaLnBrk="0" fontAlgn="base" hangingPunct="0">
              <a:spcBef>
                <a:spcPct val="20000"/>
              </a:spcBef>
              <a:spcAft>
                <a:spcPct val="0"/>
              </a:spcAft>
              <a:buFont typeface="Arial" panose="020B0604020202020204" pitchFamily="34" charset="0"/>
              <a:buChar char="•"/>
              <a:defRPr sz="1700">
                <a:solidFill>
                  <a:srgbClr val="00376C"/>
                </a:solidFill>
                <a:latin typeface="Verdana" panose="020B0604030504040204" pitchFamily="34" charset="0"/>
                <a:ea typeface="ヒラギノ角ゴ Pro W3" pitchFamily="4" charset="-128"/>
              </a:defRPr>
            </a:lvl9pPr>
          </a:lstStyle>
          <a:p>
            <a:pPr>
              <a:spcBef>
                <a:spcPct val="0"/>
              </a:spcBef>
              <a:buFontTx/>
              <a:buNone/>
            </a:pPr>
            <a:r>
              <a:rPr lang="de-DE" altLang="de-DE" sz="2400" b="1" dirty="0">
                <a:latin typeface="Source Sans Pro" panose="020B0604020202020204" pitchFamily="34" charset="0"/>
              </a:rPr>
              <a:t>Inhalt</a:t>
            </a:r>
          </a:p>
        </p:txBody>
      </p:sp>
      <p:sp>
        <p:nvSpPr>
          <p:cNvPr id="7" name="Titel 3">
            <a:extLst>
              <a:ext uri="{FF2B5EF4-FFF2-40B4-BE49-F238E27FC236}">
                <a16:creationId xmlns:a16="http://schemas.microsoft.com/office/drawing/2014/main" xmlns="" id="{AABC0110-BD4C-494D-B823-15CC2434C29C}"/>
              </a:ext>
            </a:extLst>
          </p:cNvPr>
          <p:cNvSpPr txBox="1">
            <a:spLocks/>
          </p:cNvSpPr>
          <p:nvPr/>
        </p:nvSpPr>
        <p:spPr bwMode="auto">
          <a:xfrm>
            <a:off x="8839200" y="4876800"/>
            <a:ext cx="304800" cy="1922462"/>
          </a:xfrm>
          <a:prstGeom prst="rect">
            <a:avLst/>
          </a:prstGeom>
          <a:noFill/>
          <a:ln>
            <a:miter lim="800000"/>
            <a:headEnd/>
            <a:tailEnd/>
          </a:ln>
        </p:spPr>
        <p:txBody>
          <a:bodyPr vert="vert270" lIns="72000" tIns="0" rIns="72000" bIns="38194"/>
          <a:lstStyle/>
          <a:p>
            <a:pPr algn="l" eaLnBrk="0" hangingPunct="0">
              <a:spcBef>
                <a:spcPct val="0"/>
              </a:spcBef>
              <a:defRPr/>
            </a:pPr>
            <a:r>
              <a:rPr lang="de-DE" sz="1000" kern="0" dirty="0">
                <a:solidFill>
                  <a:schemeClr val="bg1"/>
                </a:solidFill>
                <a:latin typeface="Source Sans Pro Light"/>
                <a:ea typeface="HU Scala Sans" pitchFamily="4" charset="0"/>
                <a:cs typeface="Source Sans Pro Light"/>
              </a:rPr>
              <a:t>Foto: Heike Zappe</a:t>
            </a:r>
          </a:p>
        </p:txBody>
      </p:sp>
      <p:sp>
        <p:nvSpPr>
          <p:cNvPr id="2" name="Textfeld 1">
            <a:extLst>
              <a:ext uri="{FF2B5EF4-FFF2-40B4-BE49-F238E27FC236}">
                <a16:creationId xmlns:a16="http://schemas.microsoft.com/office/drawing/2014/main" xmlns="" id="{9C21535B-8013-4935-B7DE-16E0DA478604}"/>
              </a:ext>
            </a:extLst>
          </p:cNvPr>
          <p:cNvSpPr txBox="1"/>
          <p:nvPr/>
        </p:nvSpPr>
        <p:spPr>
          <a:xfrm>
            <a:off x="31924" y="1341438"/>
            <a:ext cx="5868914" cy="3662541"/>
          </a:xfrm>
          <a:prstGeom prst="rect">
            <a:avLst/>
          </a:prstGeom>
          <a:noFill/>
        </p:spPr>
        <p:txBody>
          <a:bodyPr wrap="none" rtlCol="0">
            <a:spAutoFit/>
          </a:bodyPr>
          <a:lstStyle/>
          <a:p>
            <a:pPr marL="514350" indent="-514350" algn="l">
              <a:buFont typeface="+mj-lt"/>
              <a:buAutoNum type="arabicPeriod"/>
            </a:pPr>
            <a:r>
              <a:rPr lang="de-DE" sz="1600" b="1" dirty="0">
                <a:solidFill>
                  <a:srgbClr val="00376C"/>
                </a:solidFill>
              </a:rPr>
              <a:t>Voraussetzungen und Fähigkeiten </a:t>
            </a:r>
          </a:p>
          <a:p>
            <a:pPr marL="514350" indent="-514350" algn="l">
              <a:buFont typeface="+mj-lt"/>
              <a:buAutoNum type="arabicPeriod"/>
            </a:pPr>
            <a:r>
              <a:rPr lang="de-DE" sz="1600" b="1" dirty="0">
                <a:solidFill>
                  <a:srgbClr val="00376C"/>
                </a:solidFill>
              </a:rPr>
              <a:t>BA Erziehungswissenschaften an der HU</a:t>
            </a:r>
          </a:p>
          <a:p>
            <a:pPr marL="514350" indent="-514350" algn="l">
              <a:buFont typeface="+mj-lt"/>
              <a:buAutoNum type="arabicPeriod"/>
            </a:pPr>
            <a:r>
              <a:rPr lang="de-DE" sz="1600" b="1" dirty="0">
                <a:solidFill>
                  <a:srgbClr val="00376C"/>
                </a:solidFill>
              </a:rPr>
              <a:t>Inhalte des Studiums</a:t>
            </a:r>
          </a:p>
          <a:p>
            <a:pPr marL="514350" indent="-514350" algn="l">
              <a:buFont typeface="+mj-lt"/>
              <a:buAutoNum type="arabicPeriod"/>
            </a:pPr>
            <a:r>
              <a:rPr lang="de-DE" sz="1600" b="1" dirty="0">
                <a:solidFill>
                  <a:srgbClr val="00376C"/>
                </a:solidFill>
              </a:rPr>
              <a:t>Berufliche Perspektiven</a:t>
            </a:r>
          </a:p>
          <a:p>
            <a:pPr marL="514350" indent="-514350" algn="l">
              <a:buFont typeface="+mj-lt"/>
              <a:buAutoNum type="arabicPeriod"/>
            </a:pPr>
            <a:r>
              <a:rPr lang="de-DE" sz="1600" b="1" dirty="0">
                <a:solidFill>
                  <a:srgbClr val="00376C"/>
                </a:solidFill>
              </a:rPr>
              <a:t>Vorstellung </a:t>
            </a:r>
            <a:r>
              <a:rPr lang="de-DE" sz="1600" b="1" dirty="0" smtClean="0">
                <a:solidFill>
                  <a:srgbClr val="00376C"/>
                </a:solidFill>
              </a:rPr>
              <a:t>der Arbeitsbereiche am Institut</a:t>
            </a:r>
            <a:endParaRPr lang="de-DE" sz="1600" b="1" dirty="0">
              <a:solidFill>
                <a:srgbClr val="00376C"/>
              </a:solidFill>
            </a:endParaRPr>
          </a:p>
          <a:p>
            <a:pPr marL="514350" indent="-514350" algn="l">
              <a:buFont typeface="+mj-lt"/>
              <a:buAutoNum type="arabicPeriod"/>
            </a:pPr>
            <a:r>
              <a:rPr lang="de-DE" sz="1600" b="1" dirty="0">
                <a:solidFill>
                  <a:srgbClr val="00376C"/>
                </a:solidFill>
              </a:rPr>
              <a:t>Aufbau des BA Erziehungswissenschaften</a:t>
            </a:r>
          </a:p>
          <a:p>
            <a:pPr marL="514350" indent="-514350" algn="l">
              <a:buFont typeface="+mj-lt"/>
              <a:buAutoNum type="arabicPeriod"/>
            </a:pPr>
            <a:r>
              <a:rPr lang="de-DE" sz="1600" b="1" dirty="0">
                <a:solidFill>
                  <a:srgbClr val="00376C"/>
                </a:solidFill>
              </a:rPr>
              <a:t>Beratung und Kontakt</a:t>
            </a:r>
          </a:p>
          <a:p>
            <a:pPr marL="514350" indent="-514350" algn="l">
              <a:buFont typeface="+mj-lt"/>
              <a:buAutoNum type="arabicPeriod"/>
            </a:pPr>
            <a:r>
              <a:rPr lang="de-DE" sz="1600" b="1" dirty="0">
                <a:solidFill>
                  <a:srgbClr val="00376C"/>
                </a:solidFill>
              </a:rPr>
              <a:t>Ausblick auf MA Erziehungswissenschaften</a:t>
            </a:r>
          </a:p>
          <a:p>
            <a:pPr marL="514350" indent="-514350" algn="l">
              <a:buFont typeface="+mj-lt"/>
              <a:buAutoNum type="arabicPeriod"/>
            </a:pPr>
            <a:endParaRPr lang="de-DE" sz="1600" b="1" dirty="0">
              <a:solidFill>
                <a:srgbClr val="00376C"/>
              </a:solidFill>
            </a:endParaRPr>
          </a:p>
          <a:p>
            <a:pPr marL="514350" indent="-514350" algn="l">
              <a:buFont typeface="+mj-lt"/>
              <a:buAutoNum type="arabicPeriod"/>
            </a:pPr>
            <a:endParaRPr lang="de-DE" sz="1600" b="1" dirty="0">
              <a:solidFill>
                <a:srgbClr val="00376C"/>
              </a:solidFill>
            </a:endParaRPr>
          </a:p>
        </p:txBody>
      </p:sp>
    </p:spTree>
  </p:cSld>
  <p:clrMapOvr>
    <a:masterClrMapping/>
  </p:clrMapOvr>
  <p:transition spd="slow" advClick="0" advTm="12000">
    <p:fade thruBlk="1"/>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el 3">
            <a:extLst>
              <a:ext uri="{FF2B5EF4-FFF2-40B4-BE49-F238E27FC236}">
                <a16:creationId xmlns:a16="http://schemas.microsoft.com/office/drawing/2014/main" xmlns="" id="{10F223B0-CE16-40F0-8288-295AFFDABEE9}"/>
              </a:ext>
            </a:extLst>
          </p:cNvPr>
          <p:cNvSpPr>
            <a:spLocks/>
          </p:cNvSpPr>
          <p:nvPr/>
        </p:nvSpPr>
        <p:spPr bwMode="auto">
          <a:xfrm>
            <a:off x="457200" y="512763"/>
            <a:ext cx="8229600" cy="395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2000" tIns="38194" rIns="72000" bIns="38194"/>
          <a:lstStyle>
            <a:lvl1pPr algn="l" eaLnBrk="0" hangingPunct="0">
              <a:spcBef>
                <a:spcPct val="20000"/>
              </a:spcBef>
              <a:buFont typeface="Arial" panose="020B0604020202020204" pitchFamily="34" charset="0"/>
              <a:buChar char="•"/>
              <a:defRPr sz="2100">
                <a:solidFill>
                  <a:srgbClr val="00376C"/>
                </a:solidFill>
                <a:latin typeface="Verdana" panose="020B0604030504040204" pitchFamily="34" charset="0"/>
                <a:ea typeface="ＭＳ Ｐゴシック" panose="020B0600070205080204" pitchFamily="34" charset="-128"/>
              </a:defRPr>
            </a:lvl1pPr>
            <a:lvl2pPr marL="37931725" indent="-37474525" algn="l" eaLnBrk="0" hangingPunct="0">
              <a:spcBef>
                <a:spcPct val="20000"/>
              </a:spcBef>
              <a:buFont typeface="Arial" panose="020B0604020202020204" pitchFamily="34" charset="0"/>
              <a:buChar char="•"/>
              <a:defRPr sz="1700">
                <a:solidFill>
                  <a:srgbClr val="00376C"/>
                </a:solidFill>
                <a:latin typeface="Verdana" panose="020B0604030504040204" pitchFamily="34" charset="0"/>
                <a:ea typeface="ＭＳ Ｐゴシック" panose="020B0600070205080204" pitchFamily="34" charset="-128"/>
              </a:defRPr>
            </a:lvl2pPr>
            <a:lvl3pPr marL="749300" indent="-225425" algn="l" eaLnBrk="0" hangingPunct="0">
              <a:spcBef>
                <a:spcPct val="20000"/>
              </a:spcBef>
              <a:buFont typeface="Arial" panose="020B0604020202020204" pitchFamily="34" charset="0"/>
              <a:buChar char="•"/>
              <a:defRPr sz="1700">
                <a:solidFill>
                  <a:srgbClr val="00376C"/>
                </a:solidFill>
                <a:latin typeface="Verdana" panose="020B0604030504040204" pitchFamily="34" charset="0"/>
                <a:ea typeface="ヒラギノ角ゴ Pro W3" pitchFamily="4" charset="-128"/>
              </a:defRPr>
            </a:lvl3pPr>
            <a:lvl4pPr marL="976313" indent="-225425" algn="l" eaLnBrk="0" hangingPunct="0">
              <a:spcBef>
                <a:spcPct val="20000"/>
              </a:spcBef>
              <a:buFont typeface="Arial" panose="020B0604020202020204" pitchFamily="34" charset="0"/>
              <a:buChar char="•"/>
              <a:defRPr sz="1700">
                <a:solidFill>
                  <a:srgbClr val="00376C"/>
                </a:solidFill>
                <a:latin typeface="Verdana" panose="020B0604030504040204" pitchFamily="34" charset="0"/>
                <a:ea typeface="ヒラギノ角ゴ Pro W3" pitchFamily="4" charset="-128"/>
              </a:defRPr>
            </a:lvl4pPr>
            <a:lvl5pPr marL="1276350" indent="-225425" algn="l" eaLnBrk="0" hangingPunct="0">
              <a:spcBef>
                <a:spcPct val="20000"/>
              </a:spcBef>
              <a:buFont typeface="Arial" panose="020B0604020202020204" pitchFamily="34" charset="0"/>
              <a:buChar char="•"/>
              <a:defRPr sz="1700">
                <a:solidFill>
                  <a:srgbClr val="00376C"/>
                </a:solidFill>
                <a:latin typeface="Verdana" panose="020B0604030504040204" pitchFamily="34" charset="0"/>
                <a:ea typeface="ヒラギノ角ゴ Pro W3" pitchFamily="4" charset="-128"/>
              </a:defRPr>
            </a:lvl5pPr>
            <a:lvl6pPr marL="1733550" indent="-225425" eaLnBrk="0" fontAlgn="base" hangingPunct="0">
              <a:spcBef>
                <a:spcPct val="20000"/>
              </a:spcBef>
              <a:spcAft>
                <a:spcPct val="0"/>
              </a:spcAft>
              <a:buFont typeface="Arial" panose="020B0604020202020204" pitchFamily="34" charset="0"/>
              <a:buChar char="•"/>
              <a:defRPr sz="1700">
                <a:solidFill>
                  <a:srgbClr val="00376C"/>
                </a:solidFill>
                <a:latin typeface="Verdana" panose="020B0604030504040204" pitchFamily="34" charset="0"/>
                <a:ea typeface="ヒラギノ角ゴ Pro W3" pitchFamily="4" charset="-128"/>
              </a:defRPr>
            </a:lvl6pPr>
            <a:lvl7pPr marL="2190750" indent="-225425" eaLnBrk="0" fontAlgn="base" hangingPunct="0">
              <a:spcBef>
                <a:spcPct val="20000"/>
              </a:spcBef>
              <a:spcAft>
                <a:spcPct val="0"/>
              </a:spcAft>
              <a:buFont typeface="Arial" panose="020B0604020202020204" pitchFamily="34" charset="0"/>
              <a:buChar char="•"/>
              <a:defRPr sz="1700">
                <a:solidFill>
                  <a:srgbClr val="00376C"/>
                </a:solidFill>
                <a:latin typeface="Verdana" panose="020B0604030504040204" pitchFamily="34" charset="0"/>
                <a:ea typeface="ヒラギノ角ゴ Pro W3" pitchFamily="4" charset="-128"/>
              </a:defRPr>
            </a:lvl7pPr>
            <a:lvl8pPr marL="2647950" indent="-225425" eaLnBrk="0" fontAlgn="base" hangingPunct="0">
              <a:spcBef>
                <a:spcPct val="20000"/>
              </a:spcBef>
              <a:spcAft>
                <a:spcPct val="0"/>
              </a:spcAft>
              <a:buFont typeface="Arial" panose="020B0604020202020204" pitchFamily="34" charset="0"/>
              <a:buChar char="•"/>
              <a:defRPr sz="1700">
                <a:solidFill>
                  <a:srgbClr val="00376C"/>
                </a:solidFill>
                <a:latin typeface="Verdana" panose="020B0604030504040204" pitchFamily="34" charset="0"/>
                <a:ea typeface="ヒラギノ角ゴ Pro W3" pitchFamily="4" charset="-128"/>
              </a:defRPr>
            </a:lvl8pPr>
            <a:lvl9pPr marL="3105150" indent="-225425" eaLnBrk="0" fontAlgn="base" hangingPunct="0">
              <a:spcBef>
                <a:spcPct val="20000"/>
              </a:spcBef>
              <a:spcAft>
                <a:spcPct val="0"/>
              </a:spcAft>
              <a:buFont typeface="Arial" panose="020B0604020202020204" pitchFamily="34" charset="0"/>
              <a:buChar char="•"/>
              <a:defRPr sz="1700">
                <a:solidFill>
                  <a:srgbClr val="00376C"/>
                </a:solidFill>
                <a:latin typeface="Verdana" panose="020B0604030504040204" pitchFamily="34" charset="0"/>
                <a:ea typeface="ヒラギノ角ゴ Pro W3" pitchFamily="4" charset="-128"/>
              </a:defRPr>
            </a:lvl9pPr>
          </a:lstStyle>
          <a:p>
            <a:pPr>
              <a:spcBef>
                <a:spcPct val="0"/>
              </a:spcBef>
              <a:buFontTx/>
              <a:buNone/>
            </a:pPr>
            <a:r>
              <a:rPr lang="de-DE" sz="2400" b="1" dirty="0">
                <a:latin typeface="Source Sans Pro" panose="020B0604020202020204"/>
              </a:rPr>
              <a:t>BA Erziehungswissenschaften </a:t>
            </a:r>
            <a:br>
              <a:rPr lang="de-DE" sz="2400" b="1" dirty="0">
                <a:latin typeface="Source Sans Pro" panose="020B0604020202020204"/>
              </a:rPr>
            </a:br>
            <a:r>
              <a:rPr lang="de-DE" sz="2400" b="1" dirty="0">
                <a:latin typeface="Source Sans Pro" panose="020B0604020202020204"/>
              </a:rPr>
              <a:t>Studienverlauf im </a:t>
            </a:r>
            <a:r>
              <a:rPr lang="de-DE" sz="2400" b="1" i="1" dirty="0">
                <a:latin typeface="Source Sans Pro" panose="020B0604020202020204"/>
              </a:rPr>
              <a:t>Zweitfach</a:t>
            </a:r>
            <a:endParaRPr lang="de-DE" altLang="de-DE" sz="2400" dirty="0">
              <a:latin typeface="Source Sans Pro" panose="020B0604020202020204"/>
            </a:endParaRPr>
          </a:p>
        </p:txBody>
      </p:sp>
      <p:pic>
        <p:nvPicPr>
          <p:cNvPr id="16391" name="Bild 6">
            <a:extLst>
              <a:ext uri="{FF2B5EF4-FFF2-40B4-BE49-F238E27FC236}">
                <a16:creationId xmlns:a16="http://schemas.microsoft.com/office/drawing/2014/main" xmlns="" id="{8F67A70C-7C2E-4AAA-B66C-9FD0F554D9B4}"/>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7848600" y="333375"/>
            <a:ext cx="1044575" cy="1044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5" name="Tabelle 4">
            <a:extLst>
              <a:ext uri="{FF2B5EF4-FFF2-40B4-BE49-F238E27FC236}">
                <a16:creationId xmlns:a16="http://schemas.microsoft.com/office/drawing/2014/main" xmlns="" id="{8D75094F-8021-4C98-A8F8-7F5F585CBCBE}"/>
              </a:ext>
            </a:extLst>
          </p:cNvPr>
          <p:cNvGraphicFramePr>
            <a:graphicFrameLocks noGrp="1"/>
          </p:cNvGraphicFramePr>
          <p:nvPr/>
        </p:nvGraphicFramePr>
        <p:xfrm>
          <a:off x="439152" y="1844824"/>
          <a:ext cx="8229601" cy="3240360"/>
        </p:xfrm>
        <a:graphic>
          <a:graphicData uri="http://schemas.openxmlformats.org/drawingml/2006/table">
            <a:tbl>
              <a:tblPr/>
              <a:tblGrid>
                <a:gridCol w="788395">
                  <a:extLst>
                    <a:ext uri="{9D8B030D-6E8A-4147-A177-3AD203B41FA5}">
                      <a16:colId xmlns:a16="http://schemas.microsoft.com/office/drawing/2014/main" xmlns="" val="20000"/>
                    </a:ext>
                  </a:extLst>
                </a:gridCol>
                <a:gridCol w="2274662">
                  <a:extLst>
                    <a:ext uri="{9D8B030D-6E8A-4147-A177-3AD203B41FA5}">
                      <a16:colId xmlns:a16="http://schemas.microsoft.com/office/drawing/2014/main" xmlns="" val="20001"/>
                    </a:ext>
                  </a:extLst>
                </a:gridCol>
                <a:gridCol w="862462">
                  <a:extLst>
                    <a:ext uri="{9D8B030D-6E8A-4147-A177-3AD203B41FA5}">
                      <a16:colId xmlns:a16="http://schemas.microsoft.com/office/drawing/2014/main" xmlns="" val="20002"/>
                    </a:ext>
                  </a:extLst>
                </a:gridCol>
                <a:gridCol w="852587">
                  <a:extLst>
                    <a:ext uri="{9D8B030D-6E8A-4147-A177-3AD203B41FA5}">
                      <a16:colId xmlns:a16="http://schemas.microsoft.com/office/drawing/2014/main" xmlns="" val="20003"/>
                    </a:ext>
                  </a:extLst>
                </a:gridCol>
                <a:gridCol w="852587">
                  <a:extLst>
                    <a:ext uri="{9D8B030D-6E8A-4147-A177-3AD203B41FA5}">
                      <a16:colId xmlns:a16="http://schemas.microsoft.com/office/drawing/2014/main" xmlns="" val="20004"/>
                    </a:ext>
                  </a:extLst>
                </a:gridCol>
                <a:gridCol w="852587">
                  <a:extLst>
                    <a:ext uri="{9D8B030D-6E8A-4147-A177-3AD203B41FA5}">
                      <a16:colId xmlns:a16="http://schemas.microsoft.com/office/drawing/2014/main" xmlns="" val="20005"/>
                    </a:ext>
                  </a:extLst>
                </a:gridCol>
                <a:gridCol w="842711">
                  <a:extLst>
                    <a:ext uri="{9D8B030D-6E8A-4147-A177-3AD203B41FA5}">
                      <a16:colId xmlns:a16="http://schemas.microsoft.com/office/drawing/2014/main" xmlns="" val="20006"/>
                    </a:ext>
                  </a:extLst>
                </a:gridCol>
                <a:gridCol w="903610">
                  <a:extLst>
                    <a:ext uri="{9D8B030D-6E8A-4147-A177-3AD203B41FA5}">
                      <a16:colId xmlns:a16="http://schemas.microsoft.com/office/drawing/2014/main" xmlns="" val="20007"/>
                    </a:ext>
                  </a:extLst>
                </a:gridCol>
              </a:tblGrid>
              <a:tr h="489397">
                <a:tc>
                  <a:txBody>
                    <a:bodyPr/>
                    <a:lstStyle/>
                    <a:p>
                      <a:pPr algn="l">
                        <a:lnSpc>
                          <a:spcPts val="1050"/>
                        </a:lnSpc>
                        <a:spcAft>
                          <a:spcPts val="0"/>
                        </a:spcAft>
                      </a:pPr>
                      <a:r>
                        <a:rPr lang="de-DE" sz="800" b="1" dirty="0">
                          <a:effectLst/>
                          <a:latin typeface="Verdana"/>
                          <a:ea typeface="Times New Roman"/>
                          <a:cs typeface="Verdana"/>
                        </a:rPr>
                        <a:t>Nr. des Moduls</a:t>
                      </a:r>
                      <a:endParaRPr lang="de-DE" sz="800" dirty="0">
                        <a:effectLst/>
                        <a:latin typeface="Verdana"/>
                        <a:ea typeface="Times New Roman"/>
                        <a:cs typeface="Verdana"/>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ts val="1050"/>
                        </a:lnSpc>
                        <a:spcAft>
                          <a:spcPts val="0"/>
                        </a:spcAft>
                      </a:pPr>
                      <a:r>
                        <a:rPr lang="de-DE" sz="800" b="1" dirty="0">
                          <a:effectLst/>
                          <a:latin typeface="Verdana"/>
                          <a:ea typeface="Times New Roman"/>
                          <a:cs typeface="Verdana"/>
                        </a:rPr>
                        <a:t>Name des Moduls</a:t>
                      </a:r>
                      <a:endParaRPr lang="de-DE" sz="800" dirty="0">
                        <a:effectLst/>
                        <a:latin typeface="Verdana"/>
                        <a:ea typeface="Times New Roman"/>
                        <a:cs typeface="Verdana"/>
                      </a:endParaRPr>
                    </a:p>
                    <a:p>
                      <a:pPr algn="l">
                        <a:lnSpc>
                          <a:spcPts val="1050"/>
                        </a:lnSpc>
                        <a:spcAft>
                          <a:spcPts val="0"/>
                        </a:spcAft>
                      </a:pPr>
                      <a:r>
                        <a:rPr lang="de-DE" sz="800" b="1" i="1" dirty="0">
                          <a:effectLst/>
                          <a:latin typeface="Verdana"/>
                          <a:ea typeface="Times New Roman"/>
                          <a:cs typeface="Verdana"/>
                        </a:rPr>
                        <a:t> </a:t>
                      </a:r>
                      <a:endParaRPr lang="de-DE" sz="800" dirty="0">
                        <a:effectLst/>
                        <a:latin typeface="Verdana"/>
                        <a:ea typeface="Times New Roman"/>
                        <a:cs typeface="Verdana"/>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ts val="1050"/>
                        </a:lnSpc>
                        <a:spcAft>
                          <a:spcPts val="0"/>
                        </a:spcAft>
                      </a:pPr>
                      <a:r>
                        <a:rPr lang="de-DE" sz="800" b="1" dirty="0">
                          <a:effectLst/>
                          <a:latin typeface="Verdana"/>
                          <a:ea typeface="Times New Roman"/>
                          <a:cs typeface="Verdana"/>
                        </a:rPr>
                        <a:t>1. Semester – Winter</a:t>
                      </a:r>
                      <a:endParaRPr lang="de-DE" sz="800" dirty="0">
                        <a:effectLst/>
                        <a:latin typeface="Verdana"/>
                        <a:ea typeface="Times New Roman"/>
                        <a:cs typeface="Verdana"/>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ts val="1050"/>
                        </a:lnSpc>
                        <a:spcAft>
                          <a:spcPts val="0"/>
                        </a:spcAft>
                      </a:pPr>
                      <a:r>
                        <a:rPr lang="de-DE" sz="800" b="1" dirty="0">
                          <a:effectLst/>
                          <a:latin typeface="Verdana"/>
                          <a:ea typeface="Times New Roman"/>
                          <a:cs typeface="Verdana"/>
                        </a:rPr>
                        <a:t>2. Semester – Sommer</a:t>
                      </a:r>
                      <a:endParaRPr lang="de-DE" sz="800" dirty="0">
                        <a:effectLst/>
                        <a:latin typeface="Verdana"/>
                        <a:ea typeface="Times New Roman"/>
                        <a:cs typeface="Verdana"/>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ts val="1050"/>
                        </a:lnSpc>
                        <a:spcAft>
                          <a:spcPts val="0"/>
                        </a:spcAft>
                      </a:pPr>
                      <a:r>
                        <a:rPr lang="de-DE" sz="800" b="1" dirty="0">
                          <a:effectLst/>
                          <a:latin typeface="Verdana"/>
                          <a:ea typeface="Times New Roman"/>
                          <a:cs typeface="Verdana"/>
                        </a:rPr>
                        <a:t>3. Semester – Winter</a:t>
                      </a:r>
                      <a:endParaRPr lang="de-DE" sz="800" dirty="0">
                        <a:effectLst/>
                        <a:latin typeface="Verdana"/>
                        <a:ea typeface="Times New Roman"/>
                        <a:cs typeface="Verdana"/>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ts val="1050"/>
                        </a:lnSpc>
                        <a:spcAft>
                          <a:spcPts val="0"/>
                        </a:spcAft>
                      </a:pPr>
                      <a:r>
                        <a:rPr lang="de-DE" sz="800" b="1" dirty="0">
                          <a:effectLst/>
                          <a:latin typeface="Verdana"/>
                          <a:ea typeface="Times New Roman"/>
                          <a:cs typeface="Verdana"/>
                        </a:rPr>
                        <a:t>4. Semester – Sommer</a:t>
                      </a:r>
                      <a:endParaRPr lang="de-DE" sz="800" dirty="0">
                        <a:effectLst/>
                        <a:latin typeface="Verdana"/>
                        <a:ea typeface="Times New Roman"/>
                        <a:cs typeface="Verdana"/>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ts val="1050"/>
                        </a:lnSpc>
                        <a:spcAft>
                          <a:spcPts val="0"/>
                        </a:spcAft>
                      </a:pPr>
                      <a:r>
                        <a:rPr lang="de-DE" sz="800" b="1" dirty="0">
                          <a:effectLst/>
                          <a:latin typeface="Verdana"/>
                          <a:ea typeface="Times New Roman"/>
                          <a:cs typeface="Verdana"/>
                        </a:rPr>
                        <a:t>5. Semester – Winter</a:t>
                      </a:r>
                      <a:endParaRPr lang="de-DE" sz="800" dirty="0">
                        <a:effectLst/>
                        <a:latin typeface="Verdana"/>
                        <a:ea typeface="Times New Roman"/>
                        <a:cs typeface="Verdana"/>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ts val="1050"/>
                        </a:lnSpc>
                        <a:spcAft>
                          <a:spcPts val="0"/>
                        </a:spcAft>
                      </a:pPr>
                      <a:r>
                        <a:rPr lang="de-DE" sz="800" b="1" dirty="0">
                          <a:effectLst/>
                          <a:latin typeface="Verdana"/>
                          <a:ea typeface="Times New Roman"/>
                          <a:cs typeface="Verdana"/>
                        </a:rPr>
                        <a:t>6. Semester – </a:t>
                      </a:r>
                      <a:endParaRPr lang="de-DE" sz="800" dirty="0">
                        <a:effectLst/>
                        <a:latin typeface="Verdana"/>
                        <a:ea typeface="Times New Roman"/>
                        <a:cs typeface="Verdana"/>
                      </a:endParaRPr>
                    </a:p>
                    <a:p>
                      <a:pPr algn="l">
                        <a:lnSpc>
                          <a:spcPts val="1050"/>
                        </a:lnSpc>
                        <a:spcAft>
                          <a:spcPts val="0"/>
                        </a:spcAft>
                      </a:pPr>
                      <a:r>
                        <a:rPr lang="de-DE" sz="800" b="1" dirty="0">
                          <a:effectLst/>
                          <a:latin typeface="Verdana"/>
                          <a:ea typeface="Times New Roman"/>
                          <a:cs typeface="Verdana"/>
                        </a:rPr>
                        <a:t>Sommer</a:t>
                      </a:r>
                      <a:endParaRPr lang="de-DE" sz="800" dirty="0">
                        <a:effectLst/>
                        <a:latin typeface="Verdana"/>
                        <a:ea typeface="Times New Roman"/>
                        <a:cs typeface="Verdana"/>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0"/>
                  </a:ext>
                </a:extLst>
              </a:tr>
              <a:tr h="320693">
                <a:tc>
                  <a:txBody>
                    <a:bodyPr/>
                    <a:lstStyle/>
                    <a:p>
                      <a:pPr algn="l">
                        <a:lnSpc>
                          <a:spcPts val="1050"/>
                        </a:lnSpc>
                        <a:spcAft>
                          <a:spcPts val="0"/>
                        </a:spcAft>
                      </a:pPr>
                      <a:r>
                        <a:rPr lang="de-DE" sz="800" dirty="0">
                          <a:effectLst/>
                          <a:latin typeface="Verdana"/>
                          <a:ea typeface="Times New Roman"/>
                          <a:cs typeface="Verdana"/>
                        </a:rPr>
                        <a:t>BA EW 1</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050"/>
                        </a:lnSpc>
                        <a:spcAft>
                          <a:spcPts val="0"/>
                        </a:spcAft>
                      </a:pPr>
                      <a:r>
                        <a:rPr lang="de-DE" sz="800" dirty="0">
                          <a:effectLst/>
                          <a:latin typeface="Verdana"/>
                          <a:ea typeface="Times New Roman"/>
                          <a:cs typeface="Verdana"/>
                        </a:rPr>
                        <a:t>Grundbegriffe, Theorien und Forschungsansätze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ts val="1050"/>
                        </a:lnSpc>
                        <a:spcAft>
                          <a:spcPts val="0"/>
                        </a:spcAft>
                      </a:pPr>
                      <a:r>
                        <a:rPr lang="en-US" sz="800" dirty="0">
                          <a:effectLst/>
                          <a:latin typeface="Verdana"/>
                          <a:ea typeface="Times New Roman"/>
                          <a:cs typeface="Verdana"/>
                        </a:rPr>
                        <a:t>4 SWS, 10 LP</a:t>
                      </a:r>
                      <a:endParaRPr lang="de-DE" sz="800" dirty="0">
                        <a:effectLst/>
                        <a:latin typeface="Verdana"/>
                        <a:ea typeface="Times New Roman"/>
                        <a:cs typeface="Verdana"/>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ts val="1050"/>
                        </a:lnSpc>
                        <a:spcAft>
                          <a:spcPts val="0"/>
                        </a:spcAft>
                      </a:pPr>
                      <a:r>
                        <a:rPr lang="en-US" sz="800" dirty="0">
                          <a:effectLst/>
                          <a:latin typeface="Verdana"/>
                          <a:ea typeface="Times New Roman"/>
                          <a:cs typeface="Verdana"/>
                        </a:rPr>
                        <a:t> </a:t>
                      </a:r>
                      <a:endParaRPr lang="de-DE" sz="800" dirty="0">
                        <a:effectLst/>
                        <a:latin typeface="Verdana"/>
                        <a:ea typeface="Times New Roman"/>
                        <a:cs typeface="Verdana"/>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ts val="1050"/>
                        </a:lnSpc>
                        <a:spcAft>
                          <a:spcPts val="0"/>
                        </a:spcAft>
                      </a:pPr>
                      <a:r>
                        <a:rPr lang="en-US" sz="800" dirty="0">
                          <a:effectLst/>
                          <a:latin typeface="Verdana"/>
                          <a:ea typeface="Times New Roman"/>
                          <a:cs typeface="Verdana"/>
                        </a:rPr>
                        <a:t> </a:t>
                      </a:r>
                      <a:endParaRPr lang="de-DE" sz="800" dirty="0">
                        <a:effectLst/>
                        <a:latin typeface="Verdana"/>
                        <a:ea typeface="Times New Roman"/>
                        <a:cs typeface="Verdana"/>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ts val="1050"/>
                        </a:lnSpc>
                        <a:spcAft>
                          <a:spcPts val="0"/>
                        </a:spcAft>
                      </a:pPr>
                      <a:r>
                        <a:rPr lang="en-US" sz="800" dirty="0">
                          <a:effectLst/>
                          <a:latin typeface="Verdana"/>
                          <a:ea typeface="Times New Roman"/>
                          <a:cs typeface="Verdana"/>
                        </a:rPr>
                        <a:t> </a:t>
                      </a:r>
                      <a:endParaRPr lang="de-DE" sz="800" dirty="0">
                        <a:effectLst/>
                        <a:latin typeface="Verdana"/>
                        <a:ea typeface="Times New Roman"/>
                        <a:cs typeface="Verdana"/>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ts val="1050"/>
                        </a:lnSpc>
                        <a:spcAft>
                          <a:spcPts val="0"/>
                        </a:spcAft>
                      </a:pPr>
                      <a:r>
                        <a:rPr lang="en-US" sz="800" dirty="0">
                          <a:effectLst/>
                          <a:latin typeface="Verdana"/>
                          <a:ea typeface="Times New Roman"/>
                          <a:cs typeface="Verdana"/>
                        </a:rPr>
                        <a:t> </a:t>
                      </a:r>
                      <a:endParaRPr lang="de-DE" sz="800" dirty="0">
                        <a:effectLst/>
                        <a:latin typeface="Verdana"/>
                        <a:ea typeface="Times New Roman"/>
                        <a:cs typeface="Verdana"/>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050"/>
                        </a:lnSpc>
                        <a:spcAft>
                          <a:spcPts val="0"/>
                        </a:spcAft>
                      </a:pPr>
                      <a:r>
                        <a:rPr lang="en-US" sz="800" dirty="0">
                          <a:effectLst/>
                          <a:latin typeface="Verdana"/>
                          <a:ea typeface="Times New Roman"/>
                          <a:cs typeface="Verdana"/>
                        </a:rPr>
                        <a:t> </a:t>
                      </a:r>
                      <a:endParaRPr lang="de-DE" sz="800" dirty="0">
                        <a:effectLst/>
                        <a:latin typeface="Verdana"/>
                        <a:ea typeface="Times New Roman"/>
                        <a:cs typeface="Verdana"/>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1"/>
                  </a:ext>
                </a:extLst>
              </a:tr>
              <a:tr h="151988">
                <a:tc>
                  <a:txBody>
                    <a:bodyPr/>
                    <a:lstStyle/>
                    <a:p>
                      <a:pPr algn="l">
                        <a:lnSpc>
                          <a:spcPts val="1050"/>
                        </a:lnSpc>
                        <a:spcAft>
                          <a:spcPts val="0"/>
                        </a:spcAft>
                      </a:pPr>
                      <a:r>
                        <a:rPr lang="de-DE" sz="800" dirty="0">
                          <a:effectLst/>
                          <a:latin typeface="Verdana"/>
                          <a:ea typeface="Times New Roman"/>
                          <a:cs typeface="Verdana"/>
                        </a:rPr>
                        <a:t>BA EW 4</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050"/>
                        </a:lnSpc>
                        <a:spcAft>
                          <a:spcPts val="0"/>
                        </a:spcAft>
                      </a:pPr>
                      <a:r>
                        <a:rPr lang="de-DE" sz="800" dirty="0">
                          <a:effectLst/>
                          <a:latin typeface="Verdana"/>
                          <a:ea typeface="Times New Roman"/>
                          <a:cs typeface="Verdana"/>
                        </a:rPr>
                        <a:t>Bildung in der Weltgesellschaft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ts val="1050"/>
                        </a:lnSpc>
                        <a:spcAft>
                          <a:spcPts val="0"/>
                        </a:spcAft>
                      </a:pPr>
                      <a:r>
                        <a:rPr lang="de-DE" sz="800" dirty="0">
                          <a:effectLst/>
                          <a:latin typeface="Verdana"/>
                          <a:ea typeface="Times New Roman"/>
                          <a:cs typeface="Verdana"/>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ts val="1050"/>
                        </a:lnSpc>
                        <a:spcAft>
                          <a:spcPts val="0"/>
                        </a:spcAft>
                      </a:pPr>
                      <a:r>
                        <a:rPr lang="en-US" sz="800" dirty="0">
                          <a:effectLst/>
                          <a:latin typeface="Verdana"/>
                          <a:ea typeface="Times New Roman"/>
                          <a:cs typeface="Verdana"/>
                        </a:rPr>
                        <a:t>4 SWS, 10 LP</a:t>
                      </a:r>
                      <a:endParaRPr lang="de-DE" sz="800" dirty="0">
                        <a:effectLst/>
                        <a:latin typeface="Verdana"/>
                        <a:ea typeface="Times New Roman"/>
                        <a:cs typeface="Verdana"/>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ts val="1050"/>
                        </a:lnSpc>
                        <a:spcAft>
                          <a:spcPts val="0"/>
                        </a:spcAft>
                      </a:pPr>
                      <a:r>
                        <a:rPr lang="en-US" sz="800" dirty="0">
                          <a:effectLst/>
                          <a:latin typeface="Verdana"/>
                          <a:ea typeface="Times New Roman"/>
                          <a:cs typeface="Verdana"/>
                        </a:rPr>
                        <a:t> </a:t>
                      </a:r>
                      <a:endParaRPr lang="de-DE" sz="800" dirty="0">
                        <a:effectLst/>
                        <a:latin typeface="Verdana"/>
                        <a:ea typeface="Times New Roman"/>
                        <a:cs typeface="Verdana"/>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ts val="1050"/>
                        </a:lnSpc>
                        <a:spcAft>
                          <a:spcPts val="0"/>
                        </a:spcAft>
                      </a:pPr>
                      <a:r>
                        <a:rPr lang="en-US" sz="800" dirty="0">
                          <a:effectLst/>
                          <a:latin typeface="Verdana"/>
                          <a:ea typeface="Times New Roman"/>
                          <a:cs typeface="Verdana"/>
                        </a:rPr>
                        <a:t> </a:t>
                      </a:r>
                      <a:endParaRPr lang="de-DE" sz="800" dirty="0">
                        <a:effectLst/>
                        <a:latin typeface="Verdana"/>
                        <a:ea typeface="Times New Roman"/>
                        <a:cs typeface="Verdana"/>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ts val="1050"/>
                        </a:lnSpc>
                        <a:spcAft>
                          <a:spcPts val="0"/>
                        </a:spcAft>
                      </a:pPr>
                      <a:r>
                        <a:rPr lang="en-US" sz="800" dirty="0">
                          <a:effectLst/>
                          <a:latin typeface="Verdana"/>
                          <a:ea typeface="Times New Roman"/>
                          <a:cs typeface="Verdana"/>
                        </a:rPr>
                        <a:t> </a:t>
                      </a:r>
                      <a:endParaRPr lang="de-DE" sz="800" dirty="0">
                        <a:effectLst/>
                        <a:latin typeface="Verdana"/>
                        <a:ea typeface="Times New Roman"/>
                        <a:cs typeface="Verdana"/>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050"/>
                        </a:lnSpc>
                        <a:spcAft>
                          <a:spcPts val="0"/>
                        </a:spcAft>
                      </a:pPr>
                      <a:r>
                        <a:rPr lang="en-US" sz="800" dirty="0">
                          <a:effectLst/>
                          <a:latin typeface="Verdana"/>
                          <a:ea typeface="Times New Roman"/>
                          <a:cs typeface="Verdana"/>
                        </a:rPr>
                        <a:t> </a:t>
                      </a:r>
                      <a:endParaRPr lang="de-DE" sz="800" dirty="0">
                        <a:effectLst/>
                        <a:latin typeface="Verdana"/>
                        <a:ea typeface="Times New Roman"/>
                        <a:cs typeface="Verdana"/>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2"/>
                  </a:ext>
                </a:extLst>
              </a:tr>
              <a:tr h="320693">
                <a:tc>
                  <a:txBody>
                    <a:bodyPr/>
                    <a:lstStyle/>
                    <a:p>
                      <a:pPr algn="l">
                        <a:lnSpc>
                          <a:spcPts val="1050"/>
                        </a:lnSpc>
                        <a:spcAft>
                          <a:spcPts val="0"/>
                        </a:spcAft>
                      </a:pPr>
                      <a:r>
                        <a:rPr lang="de-DE" sz="800" dirty="0">
                          <a:effectLst/>
                          <a:latin typeface="Verdana"/>
                          <a:ea typeface="Times New Roman"/>
                          <a:cs typeface="Verdana"/>
                        </a:rPr>
                        <a:t>BA EW 5</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050"/>
                        </a:lnSpc>
                        <a:spcAft>
                          <a:spcPts val="0"/>
                        </a:spcAft>
                      </a:pPr>
                      <a:r>
                        <a:rPr lang="de-DE" sz="800" dirty="0">
                          <a:effectLst/>
                          <a:latin typeface="Verdana"/>
                          <a:ea typeface="Times New Roman"/>
                          <a:cs typeface="Verdana"/>
                        </a:rPr>
                        <a:t>Institutionen der Erziehung und der Bildung in Geschichte und Gegenwart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ts val="1050"/>
                        </a:lnSpc>
                        <a:spcAft>
                          <a:spcPts val="0"/>
                        </a:spcAft>
                      </a:pPr>
                      <a:r>
                        <a:rPr lang="de-DE" sz="800" dirty="0">
                          <a:effectLst/>
                          <a:latin typeface="Verdana"/>
                          <a:ea typeface="Times New Roman"/>
                          <a:cs typeface="Verdana"/>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ts val="1050"/>
                        </a:lnSpc>
                        <a:spcAft>
                          <a:spcPts val="0"/>
                        </a:spcAft>
                      </a:pPr>
                      <a:r>
                        <a:rPr lang="de-DE" sz="800" dirty="0">
                          <a:effectLst/>
                          <a:latin typeface="Verdana"/>
                          <a:ea typeface="Times New Roman"/>
                          <a:cs typeface="Verdana"/>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ts val="1050"/>
                        </a:lnSpc>
                        <a:spcAft>
                          <a:spcPts val="0"/>
                        </a:spcAft>
                      </a:pPr>
                      <a:r>
                        <a:rPr lang="en-US" sz="800" dirty="0">
                          <a:effectLst/>
                          <a:latin typeface="Verdana"/>
                          <a:ea typeface="Times New Roman"/>
                          <a:cs typeface="Verdana"/>
                        </a:rPr>
                        <a:t>4 SWS, 10 LP</a:t>
                      </a:r>
                      <a:endParaRPr lang="de-DE" sz="800" dirty="0">
                        <a:effectLst/>
                        <a:latin typeface="Verdana"/>
                        <a:ea typeface="Times New Roman"/>
                        <a:cs typeface="Verdana"/>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ts val="1050"/>
                        </a:lnSpc>
                        <a:spcAft>
                          <a:spcPts val="0"/>
                        </a:spcAft>
                      </a:pPr>
                      <a:r>
                        <a:rPr lang="en-US" sz="800" dirty="0">
                          <a:effectLst/>
                          <a:latin typeface="Verdana"/>
                          <a:ea typeface="Times New Roman"/>
                          <a:cs typeface="Verdana"/>
                        </a:rPr>
                        <a:t> </a:t>
                      </a:r>
                      <a:endParaRPr lang="de-DE" sz="800" dirty="0">
                        <a:effectLst/>
                        <a:latin typeface="Verdana"/>
                        <a:ea typeface="Times New Roman"/>
                        <a:cs typeface="Verdana"/>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ts val="1050"/>
                        </a:lnSpc>
                        <a:spcAft>
                          <a:spcPts val="0"/>
                        </a:spcAft>
                      </a:pPr>
                      <a:r>
                        <a:rPr lang="en-US" sz="800" dirty="0">
                          <a:effectLst/>
                          <a:latin typeface="Verdana"/>
                          <a:ea typeface="Times New Roman"/>
                          <a:cs typeface="Verdana"/>
                        </a:rPr>
                        <a:t> </a:t>
                      </a:r>
                      <a:endParaRPr lang="de-DE" sz="800" dirty="0">
                        <a:effectLst/>
                        <a:latin typeface="Verdana"/>
                        <a:ea typeface="Times New Roman"/>
                        <a:cs typeface="Verdana"/>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050"/>
                        </a:lnSpc>
                        <a:spcAft>
                          <a:spcPts val="0"/>
                        </a:spcAft>
                      </a:pPr>
                      <a:r>
                        <a:rPr lang="en-US" sz="800" dirty="0">
                          <a:effectLst/>
                          <a:latin typeface="Verdana"/>
                          <a:ea typeface="Times New Roman"/>
                          <a:cs typeface="Verdana"/>
                        </a:rPr>
                        <a:t> </a:t>
                      </a:r>
                      <a:endParaRPr lang="de-DE" sz="800" dirty="0">
                        <a:effectLst/>
                        <a:latin typeface="Verdana"/>
                        <a:ea typeface="Times New Roman"/>
                        <a:cs typeface="Verdana"/>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3"/>
                  </a:ext>
                </a:extLst>
              </a:tr>
              <a:tr h="489397">
                <a:tc>
                  <a:txBody>
                    <a:bodyPr/>
                    <a:lstStyle/>
                    <a:p>
                      <a:pPr algn="l">
                        <a:lnSpc>
                          <a:spcPts val="1050"/>
                        </a:lnSpc>
                        <a:spcAft>
                          <a:spcPts val="0"/>
                        </a:spcAft>
                      </a:pPr>
                      <a:r>
                        <a:rPr lang="de-DE" sz="800" dirty="0">
                          <a:effectLst/>
                          <a:latin typeface="Verdana"/>
                          <a:ea typeface="Times New Roman"/>
                          <a:cs typeface="Verdana"/>
                        </a:rPr>
                        <a:t>BA EW 6</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050"/>
                        </a:lnSpc>
                        <a:spcAft>
                          <a:spcPts val="0"/>
                        </a:spcAft>
                      </a:pPr>
                      <a:r>
                        <a:rPr lang="de-DE" sz="800" dirty="0">
                          <a:effectLst/>
                          <a:latin typeface="Verdana"/>
                          <a:ea typeface="Times New Roman"/>
                          <a:cs typeface="Verdana"/>
                        </a:rPr>
                        <a:t>Bildung über die Lebensspanne mit Schwerpunkt Erwachsenen-/Weiterbildung</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ts val="1050"/>
                        </a:lnSpc>
                        <a:spcAft>
                          <a:spcPts val="0"/>
                        </a:spcAft>
                      </a:pPr>
                      <a:r>
                        <a:rPr lang="de-DE" sz="800" dirty="0">
                          <a:effectLst/>
                          <a:latin typeface="Verdana"/>
                          <a:ea typeface="Times New Roman"/>
                          <a:cs typeface="Verdana"/>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ts val="1050"/>
                        </a:lnSpc>
                        <a:spcAft>
                          <a:spcPts val="0"/>
                        </a:spcAft>
                      </a:pPr>
                      <a:r>
                        <a:rPr lang="de-DE" sz="800" dirty="0">
                          <a:effectLst/>
                          <a:latin typeface="Verdana"/>
                          <a:ea typeface="Times New Roman"/>
                          <a:cs typeface="Verdana"/>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ts val="1050"/>
                        </a:lnSpc>
                        <a:spcAft>
                          <a:spcPts val="0"/>
                        </a:spcAft>
                      </a:pPr>
                      <a:r>
                        <a:rPr lang="de-DE" sz="800" dirty="0">
                          <a:effectLst/>
                          <a:latin typeface="Verdana"/>
                          <a:ea typeface="Times New Roman"/>
                          <a:cs typeface="Verdana"/>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ts val="1050"/>
                        </a:lnSpc>
                        <a:spcAft>
                          <a:spcPts val="0"/>
                        </a:spcAft>
                      </a:pPr>
                      <a:r>
                        <a:rPr lang="en-US" sz="800" dirty="0">
                          <a:effectLst/>
                          <a:latin typeface="Verdana"/>
                          <a:ea typeface="Times New Roman"/>
                          <a:cs typeface="Verdana"/>
                        </a:rPr>
                        <a:t>4 SWS, 10 LP</a:t>
                      </a:r>
                      <a:endParaRPr lang="de-DE" sz="800" dirty="0">
                        <a:effectLst/>
                        <a:latin typeface="Verdana"/>
                        <a:ea typeface="Times New Roman"/>
                        <a:cs typeface="Verdana"/>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ts val="1050"/>
                        </a:lnSpc>
                        <a:spcAft>
                          <a:spcPts val="0"/>
                        </a:spcAft>
                      </a:pPr>
                      <a:r>
                        <a:rPr lang="en-US" sz="800" dirty="0">
                          <a:effectLst/>
                          <a:latin typeface="Verdana"/>
                          <a:ea typeface="Times New Roman"/>
                          <a:cs typeface="Verdana"/>
                        </a:rPr>
                        <a:t> </a:t>
                      </a:r>
                      <a:endParaRPr lang="de-DE" sz="800" dirty="0">
                        <a:effectLst/>
                        <a:latin typeface="Verdana"/>
                        <a:ea typeface="Times New Roman"/>
                        <a:cs typeface="Verdana"/>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050"/>
                        </a:lnSpc>
                        <a:spcAft>
                          <a:spcPts val="0"/>
                        </a:spcAft>
                      </a:pPr>
                      <a:r>
                        <a:rPr lang="en-US" sz="800" dirty="0">
                          <a:effectLst/>
                          <a:latin typeface="Verdana"/>
                          <a:ea typeface="Times New Roman"/>
                          <a:cs typeface="Verdana"/>
                        </a:rPr>
                        <a:t> </a:t>
                      </a:r>
                      <a:endParaRPr lang="de-DE" sz="800" dirty="0">
                        <a:effectLst/>
                        <a:latin typeface="Verdana"/>
                        <a:ea typeface="Times New Roman"/>
                        <a:cs typeface="Verdana"/>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4"/>
                  </a:ext>
                </a:extLst>
              </a:tr>
              <a:tr h="826807">
                <a:tc>
                  <a:txBody>
                    <a:bodyPr/>
                    <a:lstStyle/>
                    <a:p>
                      <a:pPr algn="l">
                        <a:lnSpc>
                          <a:spcPts val="1050"/>
                        </a:lnSpc>
                        <a:spcAft>
                          <a:spcPts val="0"/>
                        </a:spcAft>
                      </a:pPr>
                      <a:r>
                        <a:rPr lang="de-DE" sz="800" dirty="0">
                          <a:effectLst/>
                          <a:latin typeface="Verdana"/>
                          <a:ea typeface="Times New Roman"/>
                          <a:cs typeface="Verdana"/>
                        </a:rPr>
                        <a:t>BA EW 8.1</a:t>
                      </a:r>
                    </a:p>
                    <a:p>
                      <a:pPr algn="l">
                        <a:lnSpc>
                          <a:spcPts val="1050"/>
                        </a:lnSpc>
                        <a:spcAft>
                          <a:spcPts val="0"/>
                        </a:spcAft>
                      </a:pPr>
                      <a:r>
                        <a:rPr lang="de-DE" sz="800" i="1" dirty="0">
                          <a:effectLst/>
                          <a:latin typeface="Verdana"/>
                          <a:ea typeface="Times New Roman"/>
                          <a:cs typeface="Verdana"/>
                        </a:rPr>
                        <a:t>oder </a:t>
                      </a:r>
                      <a:endParaRPr lang="de-DE" sz="800" dirty="0">
                        <a:effectLst/>
                        <a:latin typeface="Verdana"/>
                        <a:ea typeface="Times New Roman"/>
                        <a:cs typeface="Verdana"/>
                      </a:endParaRPr>
                    </a:p>
                    <a:p>
                      <a:pPr algn="l">
                        <a:lnSpc>
                          <a:spcPts val="1050"/>
                        </a:lnSpc>
                        <a:spcAft>
                          <a:spcPts val="0"/>
                        </a:spcAft>
                      </a:pPr>
                      <a:r>
                        <a:rPr lang="de-DE" sz="800" dirty="0">
                          <a:effectLst/>
                          <a:latin typeface="Verdana"/>
                          <a:ea typeface="Times New Roman"/>
                          <a:cs typeface="Verdana"/>
                        </a:rPr>
                        <a:t>BA EW 8.2 </a:t>
                      </a:r>
                    </a:p>
                    <a:p>
                      <a:pPr algn="l">
                        <a:lnSpc>
                          <a:spcPts val="1050"/>
                        </a:lnSpc>
                        <a:spcAft>
                          <a:spcPts val="0"/>
                        </a:spcAft>
                      </a:pPr>
                      <a:r>
                        <a:rPr lang="de-DE" sz="800" i="1" dirty="0">
                          <a:effectLst/>
                          <a:latin typeface="Verdana"/>
                          <a:ea typeface="Times New Roman"/>
                          <a:cs typeface="Verdana"/>
                        </a:rPr>
                        <a:t>oder</a:t>
                      </a:r>
                      <a:r>
                        <a:rPr lang="de-DE" sz="800" dirty="0">
                          <a:effectLst/>
                          <a:latin typeface="Verdana"/>
                          <a:ea typeface="Times New Roman"/>
                          <a:cs typeface="Verdana"/>
                        </a:rPr>
                        <a:t> </a:t>
                      </a:r>
                    </a:p>
                    <a:p>
                      <a:pPr algn="l">
                        <a:lnSpc>
                          <a:spcPts val="1050"/>
                        </a:lnSpc>
                        <a:spcAft>
                          <a:spcPts val="0"/>
                        </a:spcAft>
                      </a:pPr>
                      <a:r>
                        <a:rPr lang="de-DE" sz="800" dirty="0">
                          <a:effectLst/>
                          <a:latin typeface="Verdana"/>
                          <a:ea typeface="Times New Roman"/>
                          <a:cs typeface="Verdana"/>
                        </a:rPr>
                        <a:t>BA EW 8.3</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050"/>
                        </a:lnSpc>
                        <a:spcAft>
                          <a:spcPts val="0"/>
                        </a:spcAft>
                      </a:pPr>
                      <a:r>
                        <a:rPr lang="de-DE" sz="800" i="1" dirty="0">
                          <a:effectLst/>
                          <a:latin typeface="Verdana"/>
                          <a:ea typeface="Times New Roman"/>
                          <a:cs typeface="Verdana"/>
                        </a:rPr>
                        <a:t>Fachlicher Wahlpflichtbereich</a:t>
                      </a:r>
                      <a:endParaRPr lang="de-DE" sz="800" dirty="0">
                        <a:effectLst/>
                        <a:latin typeface="Verdana"/>
                        <a:ea typeface="Times New Roman"/>
                        <a:cs typeface="Verdana"/>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ts val="1050"/>
                        </a:lnSpc>
                        <a:spcAft>
                          <a:spcPts val="0"/>
                        </a:spcAft>
                      </a:pPr>
                      <a:r>
                        <a:rPr lang="de-DE" sz="800" dirty="0">
                          <a:effectLst/>
                          <a:latin typeface="Verdana"/>
                          <a:ea typeface="Times New Roman"/>
                          <a:cs typeface="Verdana"/>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ts val="1050"/>
                        </a:lnSpc>
                        <a:spcAft>
                          <a:spcPts val="0"/>
                        </a:spcAft>
                      </a:pPr>
                      <a:r>
                        <a:rPr lang="de-DE" sz="800" dirty="0">
                          <a:effectLst/>
                          <a:latin typeface="Verdana"/>
                          <a:ea typeface="Times New Roman"/>
                          <a:cs typeface="Verdana"/>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ts val="1050"/>
                        </a:lnSpc>
                        <a:spcAft>
                          <a:spcPts val="0"/>
                        </a:spcAft>
                      </a:pPr>
                      <a:r>
                        <a:rPr lang="de-DE" sz="800" dirty="0">
                          <a:effectLst/>
                          <a:latin typeface="Verdana"/>
                          <a:ea typeface="Times New Roman"/>
                          <a:cs typeface="Verdana"/>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ts val="1050"/>
                        </a:lnSpc>
                        <a:spcAft>
                          <a:spcPts val="0"/>
                        </a:spcAft>
                      </a:pPr>
                      <a:r>
                        <a:rPr lang="de-DE" sz="800" dirty="0">
                          <a:effectLst/>
                          <a:latin typeface="Verdana"/>
                          <a:ea typeface="Times New Roman"/>
                          <a:cs typeface="Verdana"/>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ts val="1050"/>
                        </a:lnSpc>
                        <a:spcAft>
                          <a:spcPts val="0"/>
                        </a:spcAft>
                      </a:pPr>
                      <a:r>
                        <a:rPr lang="en-US" sz="800" dirty="0">
                          <a:effectLst/>
                          <a:latin typeface="Verdana"/>
                          <a:ea typeface="Times New Roman"/>
                          <a:cs typeface="Verdana"/>
                        </a:rPr>
                        <a:t>4 SWS, 10 LP</a:t>
                      </a:r>
                      <a:endParaRPr lang="de-DE" sz="800" dirty="0">
                        <a:effectLst/>
                        <a:latin typeface="Verdana"/>
                        <a:ea typeface="Times New Roman"/>
                        <a:cs typeface="Verdana"/>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050"/>
                        </a:lnSpc>
                        <a:spcAft>
                          <a:spcPts val="0"/>
                        </a:spcAft>
                      </a:pPr>
                      <a:r>
                        <a:rPr lang="en-US" sz="800" dirty="0">
                          <a:effectLst/>
                          <a:latin typeface="Verdana"/>
                          <a:ea typeface="Times New Roman"/>
                          <a:cs typeface="Verdana"/>
                        </a:rPr>
                        <a:t> </a:t>
                      </a:r>
                      <a:endParaRPr lang="de-DE" sz="800" dirty="0">
                        <a:effectLst/>
                        <a:latin typeface="Verdana"/>
                        <a:ea typeface="Times New Roman"/>
                        <a:cs typeface="Verdana"/>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5"/>
                  </a:ext>
                </a:extLst>
              </a:tr>
              <a:tr h="151988">
                <a:tc>
                  <a:txBody>
                    <a:bodyPr/>
                    <a:lstStyle/>
                    <a:p>
                      <a:pPr algn="l">
                        <a:lnSpc>
                          <a:spcPts val="1050"/>
                        </a:lnSpc>
                        <a:spcAft>
                          <a:spcPts val="0"/>
                        </a:spcAft>
                      </a:pPr>
                      <a:r>
                        <a:rPr lang="de-DE" sz="800" dirty="0">
                          <a:effectLst/>
                          <a:latin typeface="Verdana"/>
                          <a:ea typeface="Times New Roman"/>
                          <a:cs typeface="Verdana"/>
                        </a:rPr>
                        <a:t>BA EW 7</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ts val="1050"/>
                        </a:lnSpc>
                        <a:spcAft>
                          <a:spcPts val="0"/>
                        </a:spcAft>
                      </a:pPr>
                      <a:r>
                        <a:rPr lang="de-DE" sz="800" dirty="0">
                          <a:effectLst/>
                          <a:latin typeface="Verdana"/>
                          <a:ea typeface="Times New Roman"/>
                          <a:cs typeface="Verdana"/>
                        </a:rPr>
                        <a:t>Lehren und Lernen</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ts val="1050"/>
                        </a:lnSpc>
                        <a:spcAft>
                          <a:spcPts val="0"/>
                        </a:spcAft>
                      </a:pPr>
                      <a:r>
                        <a:rPr lang="de-DE" sz="800" dirty="0">
                          <a:effectLst/>
                          <a:latin typeface="Verdana"/>
                          <a:ea typeface="Times New Roman"/>
                          <a:cs typeface="Verdana"/>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ts val="1050"/>
                        </a:lnSpc>
                        <a:spcAft>
                          <a:spcPts val="0"/>
                        </a:spcAft>
                      </a:pPr>
                      <a:r>
                        <a:rPr lang="de-DE" sz="800" dirty="0">
                          <a:effectLst/>
                          <a:latin typeface="Verdana"/>
                          <a:ea typeface="Times New Roman"/>
                          <a:cs typeface="Verdana"/>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ts val="1050"/>
                        </a:lnSpc>
                        <a:spcAft>
                          <a:spcPts val="0"/>
                        </a:spcAft>
                      </a:pPr>
                      <a:r>
                        <a:rPr lang="de-DE" sz="800" dirty="0">
                          <a:effectLst/>
                          <a:latin typeface="Verdana"/>
                          <a:ea typeface="Times New Roman"/>
                          <a:cs typeface="Verdana"/>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ts val="1050"/>
                        </a:lnSpc>
                        <a:spcAft>
                          <a:spcPts val="0"/>
                        </a:spcAft>
                      </a:pPr>
                      <a:r>
                        <a:rPr lang="de-DE" sz="800" dirty="0">
                          <a:effectLst/>
                          <a:latin typeface="Verdana"/>
                          <a:ea typeface="Times New Roman"/>
                          <a:cs typeface="Verdana"/>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ts val="1050"/>
                        </a:lnSpc>
                        <a:spcAft>
                          <a:spcPts val="0"/>
                        </a:spcAft>
                      </a:pPr>
                      <a:r>
                        <a:rPr lang="de-DE" sz="800" dirty="0">
                          <a:effectLst/>
                          <a:latin typeface="Verdana"/>
                          <a:ea typeface="Times New Roman"/>
                          <a:cs typeface="Verdana"/>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050"/>
                        </a:lnSpc>
                        <a:spcAft>
                          <a:spcPts val="0"/>
                        </a:spcAft>
                      </a:pPr>
                      <a:r>
                        <a:rPr lang="en-US" sz="800" dirty="0">
                          <a:effectLst/>
                          <a:latin typeface="Verdana"/>
                          <a:ea typeface="Times New Roman"/>
                          <a:cs typeface="Verdana"/>
                        </a:rPr>
                        <a:t>4 SWS, 10 LP</a:t>
                      </a:r>
                      <a:endParaRPr lang="de-DE" sz="800" dirty="0">
                        <a:effectLst/>
                        <a:latin typeface="Verdana"/>
                        <a:ea typeface="Times New Roman"/>
                        <a:cs typeface="Verdana"/>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6"/>
                  </a:ext>
                </a:extLst>
              </a:tr>
              <a:tr h="489397">
                <a:tc>
                  <a:txBody>
                    <a:bodyPr/>
                    <a:lstStyle/>
                    <a:p>
                      <a:pPr algn="l">
                        <a:lnSpc>
                          <a:spcPts val="1050"/>
                        </a:lnSpc>
                        <a:spcAft>
                          <a:spcPts val="0"/>
                        </a:spcAft>
                      </a:pPr>
                      <a:r>
                        <a:rPr lang="de-DE" sz="800" b="1" dirty="0">
                          <a:effectLst/>
                          <a:latin typeface="Verdana"/>
                          <a:ea typeface="Times New Roman"/>
                          <a:cs typeface="Verdana"/>
                        </a:rPr>
                        <a:t>SWS und LP je Semester</a:t>
                      </a:r>
                      <a:endParaRPr lang="de-DE" sz="800" dirty="0">
                        <a:effectLst/>
                        <a:latin typeface="Verdana"/>
                        <a:ea typeface="Times New Roman"/>
                        <a:cs typeface="Verdana"/>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ts val="1050"/>
                        </a:lnSpc>
                        <a:spcAft>
                          <a:spcPts val="0"/>
                        </a:spcAft>
                      </a:pPr>
                      <a:r>
                        <a:rPr lang="de-DE" sz="800" b="1" dirty="0">
                          <a:effectLst/>
                          <a:latin typeface="Verdana"/>
                          <a:ea typeface="Times New Roman"/>
                          <a:cs typeface="Verdana"/>
                        </a:rPr>
                        <a:t> </a:t>
                      </a:r>
                      <a:endParaRPr lang="de-DE" sz="800" dirty="0">
                        <a:effectLst/>
                        <a:latin typeface="Verdana"/>
                        <a:ea typeface="Times New Roman"/>
                        <a:cs typeface="Verdana"/>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ts val="1050"/>
                        </a:lnSpc>
                        <a:spcAft>
                          <a:spcPts val="0"/>
                        </a:spcAft>
                      </a:pPr>
                      <a:r>
                        <a:rPr lang="de-DE" sz="800" b="1" dirty="0">
                          <a:effectLst/>
                          <a:latin typeface="Verdana"/>
                          <a:ea typeface="Times New Roman"/>
                          <a:cs typeface="Verdana"/>
                        </a:rPr>
                        <a:t>5 SWS / </a:t>
                      </a:r>
                      <a:endParaRPr lang="de-DE" sz="800" dirty="0">
                        <a:effectLst/>
                        <a:latin typeface="Verdana"/>
                        <a:ea typeface="Times New Roman"/>
                        <a:cs typeface="Verdana"/>
                      </a:endParaRPr>
                    </a:p>
                    <a:p>
                      <a:pPr algn="l">
                        <a:lnSpc>
                          <a:spcPts val="1050"/>
                        </a:lnSpc>
                        <a:spcAft>
                          <a:spcPts val="0"/>
                        </a:spcAft>
                      </a:pPr>
                      <a:r>
                        <a:rPr lang="de-DE" sz="800" b="1" dirty="0">
                          <a:effectLst/>
                          <a:latin typeface="Verdana"/>
                          <a:ea typeface="Times New Roman"/>
                          <a:cs typeface="Verdana"/>
                        </a:rPr>
                        <a:t>10 LP</a:t>
                      </a:r>
                      <a:endParaRPr lang="de-DE" sz="800" dirty="0">
                        <a:effectLst/>
                        <a:latin typeface="Verdana"/>
                        <a:ea typeface="Times New Roman"/>
                        <a:cs typeface="Verdana"/>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050"/>
                        </a:lnSpc>
                        <a:spcAft>
                          <a:spcPts val="0"/>
                        </a:spcAft>
                      </a:pPr>
                      <a:r>
                        <a:rPr lang="de-DE" sz="800" b="1" dirty="0">
                          <a:effectLst/>
                          <a:latin typeface="Verdana"/>
                          <a:ea typeface="Times New Roman"/>
                          <a:cs typeface="Verdana"/>
                        </a:rPr>
                        <a:t>4 SWS /</a:t>
                      </a:r>
                      <a:endParaRPr lang="de-DE" sz="800" dirty="0">
                        <a:effectLst/>
                        <a:latin typeface="Verdana"/>
                        <a:ea typeface="Times New Roman"/>
                        <a:cs typeface="Verdana"/>
                      </a:endParaRPr>
                    </a:p>
                    <a:p>
                      <a:pPr algn="l">
                        <a:lnSpc>
                          <a:spcPts val="1050"/>
                        </a:lnSpc>
                        <a:spcAft>
                          <a:spcPts val="0"/>
                        </a:spcAft>
                      </a:pPr>
                      <a:r>
                        <a:rPr lang="de-DE" sz="800" b="1" dirty="0">
                          <a:effectLst/>
                          <a:latin typeface="Verdana"/>
                          <a:ea typeface="Times New Roman"/>
                          <a:cs typeface="Verdana"/>
                        </a:rPr>
                        <a:t>10 LP</a:t>
                      </a:r>
                      <a:endParaRPr lang="de-DE" sz="800" dirty="0">
                        <a:effectLst/>
                        <a:latin typeface="Verdana"/>
                        <a:ea typeface="Times New Roman"/>
                        <a:cs typeface="Verdana"/>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ts val="1050"/>
                        </a:lnSpc>
                        <a:spcAft>
                          <a:spcPts val="0"/>
                        </a:spcAft>
                      </a:pPr>
                      <a:r>
                        <a:rPr lang="de-DE" sz="800" b="1" dirty="0">
                          <a:effectLst/>
                          <a:latin typeface="Verdana"/>
                          <a:ea typeface="Times New Roman"/>
                          <a:cs typeface="Verdana"/>
                        </a:rPr>
                        <a:t>4 SWS /</a:t>
                      </a:r>
                      <a:endParaRPr lang="de-DE" sz="800" dirty="0">
                        <a:effectLst/>
                        <a:latin typeface="Verdana"/>
                        <a:ea typeface="Times New Roman"/>
                        <a:cs typeface="Verdana"/>
                      </a:endParaRPr>
                    </a:p>
                    <a:p>
                      <a:pPr algn="l">
                        <a:lnSpc>
                          <a:spcPts val="1050"/>
                        </a:lnSpc>
                        <a:spcAft>
                          <a:spcPts val="0"/>
                        </a:spcAft>
                      </a:pPr>
                      <a:r>
                        <a:rPr lang="de-DE" sz="800" b="1" dirty="0">
                          <a:effectLst/>
                          <a:latin typeface="Verdana"/>
                          <a:ea typeface="Times New Roman"/>
                          <a:cs typeface="Verdana"/>
                        </a:rPr>
                        <a:t>10 LP</a:t>
                      </a:r>
                      <a:endParaRPr lang="de-DE" sz="800" dirty="0">
                        <a:effectLst/>
                        <a:latin typeface="Verdana"/>
                        <a:ea typeface="Times New Roman"/>
                        <a:cs typeface="Verdana"/>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050"/>
                        </a:lnSpc>
                        <a:spcAft>
                          <a:spcPts val="0"/>
                        </a:spcAft>
                      </a:pPr>
                      <a:r>
                        <a:rPr lang="de-DE" sz="800" b="1" dirty="0">
                          <a:effectLst/>
                          <a:latin typeface="Verdana"/>
                          <a:ea typeface="Times New Roman"/>
                          <a:cs typeface="Verdana"/>
                        </a:rPr>
                        <a:t>4 SWS /</a:t>
                      </a:r>
                      <a:endParaRPr lang="de-DE" sz="800" dirty="0">
                        <a:effectLst/>
                        <a:latin typeface="Verdana"/>
                        <a:ea typeface="Times New Roman"/>
                        <a:cs typeface="Verdana"/>
                      </a:endParaRPr>
                    </a:p>
                    <a:p>
                      <a:pPr algn="l">
                        <a:lnSpc>
                          <a:spcPts val="1050"/>
                        </a:lnSpc>
                        <a:spcAft>
                          <a:spcPts val="0"/>
                        </a:spcAft>
                      </a:pPr>
                      <a:r>
                        <a:rPr lang="de-DE" sz="800" b="1" dirty="0">
                          <a:effectLst/>
                          <a:latin typeface="Verdana"/>
                          <a:ea typeface="Times New Roman"/>
                          <a:cs typeface="Verdana"/>
                        </a:rPr>
                        <a:t>10 LP</a:t>
                      </a:r>
                      <a:endParaRPr lang="de-DE" sz="800" dirty="0">
                        <a:effectLst/>
                        <a:latin typeface="Verdana"/>
                        <a:ea typeface="Times New Roman"/>
                        <a:cs typeface="Verdana"/>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050"/>
                        </a:lnSpc>
                        <a:spcAft>
                          <a:spcPts val="0"/>
                        </a:spcAft>
                      </a:pPr>
                      <a:r>
                        <a:rPr lang="de-DE" sz="800" b="1" dirty="0">
                          <a:effectLst/>
                          <a:latin typeface="Verdana"/>
                          <a:ea typeface="Times New Roman"/>
                          <a:cs typeface="Verdana"/>
                        </a:rPr>
                        <a:t>4 SWS /</a:t>
                      </a:r>
                      <a:endParaRPr lang="de-DE" sz="800" dirty="0">
                        <a:effectLst/>
                        <a:latin typeface="Verdana"/>
                        <a:ea typeface="Times New Roman"/>
                        <a:cs typeface="Verdana"/>
                      </a:endParaRPr>
                    </a:p>
                    <a:p>
                      <a:pPr algn="l">
                        <a:lnSpc>
                          <a:spcPts val="1050"/>
                        </a:lnSpc>
                        <a:spcAft>
                          <a:spcPts val="0"/>
                        </a:spcAft>
                      </a:pPr>
                      <a:r>
                        <a:rPr lang="de-DE" sz="800" b="1" dirty="0">
                          <a:effectLst/>
                          <a:latin typeface="Verdana"/>
                          <a:ea typeface="Times New Roman"/>
                          <a:cs typeface="Verdana"/>
                        </a:rPr>
                        <a:t>10 LP</a:t>
                      </a:r>
                      <a:endParaRPr lang="de-DE" sz="800" dirty="0">
                        <a:effectLst/>
                        <a:latin typeface="Verdana"/>
                        <a:ea typeface="Times New Roman"/>
                        <a:cs typeface="Verdana"/>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ts val="1050"/>
                        </a:lnSpc>
                        <a:spcAft>
                          <a:spcPts val="0"/>
                        </a:spcAft>
                      </a:pPr>
                      <a:r>
                        <a:rPr lang="de-DE" sz="800" b="1" dirty="0">
                          <a:effectLst/>
                          <a:latin typeface="Verdana"/>
                          <a:ea typeface="Times New Roman"/>
                          <a:cs typeface="Verdana"/>
                        </a:rPr>
                        <a:t>4 SWS /</a:t>
                      </a:r>
                      <a:endParaRPr lang="de-DE" sz="800" dirty="0">
                        <a:effectLst/>
                        <a:latin typeface="Verdana"/>
                        <a:ea typeface="Times New Roman"/>
                        <a:cs typeface="Verdana"/>
                      </a:endParaRPr>
                    </a:p>
                    <a:p>
                      <a:pPr algn="just">
                        <a:lnSpc>
                          <a:spcPts val="1050"/>
                        </a:lnSpc>
                        <a:spcAft>
                          <a:spcPts val="0"/>
                        </a:spcAft>
                      </a:pPr>
                      <a:r>
                        <a:rPr lang="de-DE" sz="800" b="1" dirty="0">
                          <a:effectLst/>
                          <a:latin typeface="Verdana"/>
                          <a:ea typeface="Times New Roman"/>
                          <a:cs typeface="Verdana"/>
                        </a:rPr>
                        <a:t>10 LP</a:t>
                      </a:r>
                      <a:endParaRPr lang="de-DE" sz="800" dirty="0">
                        <a:effectLst/>
                        <a:latin typeface="Verdana"/>
                        <a:ea typeface="Times New Roman"/>
                        <a:cs typeface="Verdana"/>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7"/>
                  </a:ext>
                </a:extLst>
              </a:tr>
            </a:tbl>
          </a:graphicData>
        </a:graphic>
      </p:graphicFrame>
    </p:spTree>
    <p:extLst>
      <p:ext uri="{BB962C8B-B14F-4D97-AF65-F5344CB8AC3E}">
        <p14:creationId xmlns:p14="http://schemas.microsoft.com/office/powerpoint/2010/main" val="817077035"/>
      </p:ext>
    </p:extLst>
  </p:cSld>
  <p:clrMapOvr>
    <a:masterClrMapping/>
  </p:clrMapOvr>
  <p:transition spd="slow" advClick="0" advTm="12000">
    <p:fade thruBlk="1"/>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el 3">
            <a:extLst>
              <a:ext uri="{FF2B5EF4-FFF2-40B4-BE49-F238E27FC236}">
                <a16:creationId xmlns:a16="http://schemas.microsoft.com/office/drawing/2014/main" xmlns="" id="{10F223B0-CE16-40F0-8288-295AFFDABEE9}"/>
              </a:ext>
            </a:extLst>
          </p:cNvPr>
          <p:cNvSpPr>
            <a:spLocks/>
          </p:cNvSpPr>
          <p:nvPr/>
        </p:nvSpPr>
        <p:spPr bwMode="auto">
          <a:xfrm>
            <a:off x="457200" y="512763"/>
            <a:ext cx="8229600" cy="395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2000" tIns="38194" rIns="72000" bIns="38194"/>
          <a:lstStyle>
            <a:lvl1pPr algn="l" eaLnBrk="0" hangingPunct="0">
              <a:spcBef>
                <a:spcPct val="20000"/>
              </a:spcBef>
              <a:buFont typeface="Arial" panose="020B0604020202020204" pitchFamily="34" charset="0"/>
              <a:buChar char="•"/>
              <a:defRPr sz="2100">
                <a:solidFill>
                  <a:srgbClr val="00376C"/>
                </a:solidFill>
                <a:latin typeface="Verdana" panose="020B0604030504040204" pitchFamily="34" charset="0"/>
                <a:ea typeface="ＭＳ Ｐゴシック" panose="020B0600070205080204" pitchFamily="34" charset="-128"/>
              </a:defRPr>
            </a:lvl1pPr>
            <a:lvl2pPr marL="37931725" indent="-37474525" algn="l" eaLnBrk="0" hangingPunct="0">
              <a:spcBef>
                <a:spcPct val="20000"/>
              </a:spcBef>
              <a:buFont typeface="Arial" panose="020B0604020202020204" pitchFamily="34" charset="0"/>
              <a:buChar char="•"/>
              <a:defRPr sz="1700">
                <a:solidFill>
                  <a:srgbClr val="00376C"/>
                </a:solidFill>
                <a:latin typeface="Verdana" panose="020B0604030504040204" pitchFamily="34" charset="0"/>
                <a:ea typeface="ＭＳ Ｐゴシック" panose="020B0600070205080204" pitchFamily="34" charset="-128"/>
              </a:defRPr>
            </a:lvl2pPr>
            <a:lvl3pPr marL="749300" indent="-225425" algn="l" eaLnBrk="0" hangingPunct="0">
              <a:spcBef>
                <a:spcPct val="20000"/>
              </a:spcBef>
              <a:buFont typeface="Arial" panose="020B0604020202020204" pitchFamily="34" charset="0"/>
              <a:buChar char="•"/>
              <a:defRPr sz="1700">
                <a:solidFill>
                  <a:srgbClr val="00376C"/>
                </a:solidFill>
                <a:latin typeface="Verdana" panose="020B0604030504040204" pitchFamily="34" charset="0"/>
                <a:ea typeface="ヒラギノ角ゴ Pro W3" pitchFamily="4" charset="-128"/>
              </a:defRPr>
            </a:lvl3pPr>
            <a:lvl4pPr marL="976313" indent="-225425" algn="l" eaLnBrk="0" hangingPunct="0">
              <a:spcBef>
                <a:spcPct val="20000"/>
              </a:spcBef>
              <a:buFont typeface="Arial" panose="020B0604020202020204" pitchFamily="34" charset="0"/>
              <a:buChar char="•"/>
              <a:defRPr sz="1700">
                <a:solidFill>
                  <a:srgbClr val="00376C"/>
                </a:solidFill>
                <a:latin typeface="Verdana" panose="020B0604030504040204" pitchFamily="34" charset="0"/>
                <a:ea typeface="ヒラギノ角ゴ Pro W3" pitchFamily="4" charset="-128"/>
              </a:defRPr>
            </a:lvl4pPr>
            <a:lvl5pPr marL="1276350" indent="-225425" algn="l" eaLnBrk="0" hangingPunct="0">
              <a:spcBef>
                <a:spcPct val="20000"/>
              </a:spcBef>
              <a:buFont typeface="Arial" panose="020B0604020202020204" pitchFamily="34" charset="0"/>
              <a:buChar char="•"/>
              <a:defRPr sz="1700">
                <a:solidFill>
                  <a:srgbClr val="00376C"/>
                </a:solidFill>
                <a:latin typeface="Verdana" panose="020B0604030504040204" pitchFamily="34" charset="0"/>
                <a:ea typeface="ヒラギノ角ゴ Pro W3" pitchFamily="4" charset="-128"/>
              </a:defRPr>
            </a:lvl5pPr>
            <a:lvl6pPr marL="1733550" indent="-225425" eaLnBrk="0" fontAlgn="base" hangingPunct="0">
              <a:spcBef>
                <a:spcPct val="20000"/>
              </a:spcBef>
              <a:spcAft>
                <a:spcPct val="0"/>
              </a:spcAft>
              <a:buFont typeface="Arial" panose="020B0604020202020204" pitchFamily="34" charset="0"/>
              <a:buChar char="•"/>
              <a:defRPr sz="1700">
                <a:solidFill>
                  <a:srgbClr val="00376C"/>
                </a:solidFill>
                <a:latin typeface="Verdana" panose="020B0604030504040204" pitchFamily="34" charset="0"/>
                <a:ea typeface="ヒラギノ角ゴ Pro W3" pitchFamily="4" charset="-128"/>
              </a:defRPr>
            </a:lvl6pPr>
            <a:lvl7pPr marL="2190750" indent="-225425" eaLnBrk="0" fontAlgn="base" hangingPunct="0">
              <a:spcBef>
                <a:spcPct val="20000"/>
              </a:spcBef>
              <a:spcAft>
                <a:spcPct val="0"/>
              </a:spcAft>
              <a:buFont typeface="Arial" panose="020B0604020202020204" pitchFamily="34" charset="0"/>
              <a:buChar char="•"/>
              <a:defRPr sz="1700">
                <a:solidFill>
                  <a:srgbClr val="00376C"/>
                </a:solidFill>
                <a:latin typeface="Verdana" panose="020B0604030504040204" pitchFamily="34" charset="0"/>
                <a:ea typeface="ヒラギノ角ゴ Pro W3" pitchFamily="4" charset="-128"/>
              </a:defRPr>
            </a:lvl7pPr>
            <a:lvl8pPr marL="2647950" indent="-225425" eaLnBrk="0" fontAlgn="base" hangingPunct="0">
              <a:spcBef>
                <a:spcPct val="20000"/>
              </a:spcBef>
              <a:spcAft>
                <a:spcPct val="0"/>
              </a:spcAft>
              <a:buFont typeface="Arial" panose="020B0604020202020204" pitchFamily="34" charset="0"/>
              <a:buChar char="•"/>
              <a:defRPr sz="1700">
                <a:solidFill>
                  <a:srgbClr val="00376C"/>
                </a:solidFill>
                <a:latin typeface="Verdana" panose="020B0604030504040204" pitchFamily="34" charset="0"/>
                <a:ea typeface="ヒラギノ角ゴ Pro W3" pitchFamily="4" charset="-128"/>
              </a:defRPr>
            </a:lvl8pPr>
            <a:lvl9pPr marL="3105150" indent="-225425" eaLnBrk="0" fontAlgn="base" hangingPunct="0">
              <a:spcBef>
                <a:spcPct val="20000"/>
              </a:spcBef>
              <a:spcAft>
                <a:spcPct val="0"/>
              </a:spcAft>
              <a:buFont typeface="Arial" panose="020B0604020202020204" pitchFamily="34" charset="0"/>
              <a:buChar char="•"/>
              <a:defRPr sz="1700">
                <a:solidFill>
                  <a:srgbClr val="00376C"/>
                </a:solidFill>
                <a:latin typeface="Verdana" panose="020B0604030504040204" pitchFamily="34" charset="0"/>
                <a:ea typeface="ヒラギノ角ゴ Pro W3" pitchFamily="4" charset="-128"/>
              </a:defRPr>
            </a:lvl9pPr>
          </a:lstStyle>
          <a:p>
            <a:pPr>
              <a:spcBef>
                <a:spcPct val="0"/>
              </a:spcBef>
              <a:buNone/>
            </a:pPr>
            <a:r>
              <a:rPr lang="de-DE" sz="2400" b="1" dirty="0">
                <a:latin typeface="Source Sans Pro" panose="020B0604020202020204"/>
              </a:rPr>
              <a:t>BA Erziehungswissenschaften </a:t>
            </a:r>
            <a:br>
              <a:rPr lang="de-DE" sz="2400" b="1" dirty="0">
                <a:latin typeface="Source Sans Pro" panose="020B0604020202020204"/>
              </a:rPr>
            </a:br>
            <a:r>
              <a:rPr lang="de-DE" sz="2400" b="1" dirty="0">
                <a:latin typeface="Source Sans Pro" panose="020B0604020202020204"/>
              </a:rPr>
              <a:t>Studienverlauf im </a:t>
            </a:r>
            <a:r>
              <a:rPr lang="de-DE" sz="2400" b="1" i="1" dirty="0">
                <a:latin typeface="Source Sans Pro" panose="020B0604020202020204"/>
              </a:rPr>
              <a:t>Zweitfach – </a:t>
            </a:r>
          </a:p>
          <a:p>
            <a:pPr>
              <a:spcBef>
                <a:spcPct val="0"/>
              </a:spcBef>
              <a:buNone/>
            </a:pPr>
            <a:r>
              <a:rPr lang="de-DE" sz="2400" b="1" i="1" dirty="0">
                <a:latin typeface="Source Sans Pro" panose="020B0604020202020204"/>
              </a:rPr>
              <a:t>idealtypisch ein Modul pro Semester</a:t>
            </a:r>
            <a:endParaRPr lang="de-DE" altLang="de-DE" sz="2400" dirty="0">
              <a:latin typeface="Source Sans Pro" panose="020B0604020202020204"/>
            </a:endParaRPr>
          </a:p>
          <a:p>
            <a:pPr>
              <a:spcBef>
                <a:spcPct val="0"/>
              </a:spcBef>
              <a:buFontTx/>
              <a:buNone/>
            </a:pPr>
            <a:endParaRPr lang="de-DE" sz="2400" b="1" i="1" dirty="0">
              <a:latin typeface="Source Sans Pro" panose="020B0604020202020204"/>
            </a:endParaRPr>
          </a:p>
          <a:p>
            <a:pPr>
              <a:spcBef>
                <a:spcPct val="0"/>
              </a:spcBef>
              <a:buFontTx/>
              <a:buNone/>
            </a:pPr>
            <a:endParaRPr lang="de-DE" sz="2400" b="1" i="1" dirty="0">
              <a:latin typeface="Source Sans Pro" panose="020B0604020202020204"/>
            </a:endParaRPr>
          </a:p>
          <a:p>
            <a:pPr>
              <a:spcBef>
                <a:spcPct val="0"/>
              </a:spcBef>
              <a:buFontTx/>
              <a:buNone/>
            </a:pPr>
            <a:endParaRPr lang="de-DE" altLang="de-DE" sz="2400" dirty="0">
              <a:latin typeface="Source Sans Pro" panose="020B0604020202020204"/>
            </a:endParaRPr>
          </a:p>
        </p:txBody>
      </p:sp>
      <p:pic>
        <p:nvPicPr>
          <p:cNvPr id="16391" name="Bild 6">
            <a:extLst>
              <a:ext uri="{FF2B5EF4-FFF2-40B4-BE49-F238E27FC236}">
                <a16:creationId xmlns:a16="http://schemas.microsoft.com/office/drawing/2014/main" xmlns="" id="{8F67A70C-7C2E-4AAA-B66C-9FD0F554D9B4}"/>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7848600" y="333375"/>
            <a:ext cx="1044575" cy="1044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5" name="Tabelle 4">
            <a:extLst>
              <a:ext uri="{FF2B5EF4-FFF2-40B4-BE49-F238E27FC236}">
                <a16:creationId xmlns:a16="http://schemas.microsoft.com/office/drawing/2014/main" xmlns="" id="{8D75094F-8021-4C98-A8F8-7F5F585CBCBE}"/>
              </a:ext>
            </a:extLst>
          </p:cNvPr>
          <p:cNvGraphicFramePr>
            <a:graphicFrameLocks noGrp="1"/>
          </p:cNvGraphicFramePr>
          <p:nvPr>
            <p:extLst>
              <p:ext uri="{D42A27DB-BD31-4B8C-83A1-F6EECF244321}">
                <p14:modId xmlns:p14="http://schemas.microsoft.com/office/powerpoint/2010/main" val="2478817165"/>
              </p:ext>
            </p:extLst>
          </p:nvPr>
        </p:nvGraphicFramePr>
        <p:xfrm>
          <a:off x="439152" y="1844824"/>
          <a:ext cx="8229601" cy="3240360"/>
        </p:xfrm>
        <a:graphic>
          <a:graphicData uri="http://schemas.openxmlformats.org/drawingml/2006/table">
            <a:tbl>
              <a:tblPr/>
              <a:tblGrid>
                <a:gridCol w="788395">
                  <a:extLst>
                    <a:ext uri="{9D8B030D-6E8A-4147-A177-3AD203B41FA5}">
                      <a16:colId xmlns:a16="http://schemas.microsoft.com/office/drawing/2014/main" xmlns="" val="20000"/>
                    </a:ext>
                  </a:extLst>
                </a:gridCol>
                <a:gridCol w="2274662">
                  <a:extLst>
                    <a:ext uri="{9D8B030D-6E8A-4147-A177-3AD203B41FA5}">
                      <a16:colId xmlns:a16="http://schemas.microsoft.com/office/drawing/2014/main" xmlns="" val="20001"/>
                    </a:ext>
                  </a:extLst>
                </a:gridCol>
                <a:gridCol w="862462">
                  <a:extLst>
                    <a:ext uri="{9D8B030D-6E8A-4147-A177-3AD203B41FA5}">
                      <a16:colId xmlns:a16="http://schemas.microsoft.com/office/drawing/2014/main" xmlns="" val="20002"/>
                    </a:ext>
                  </a:extLst>
                </a:gridCol>
                <a:gridCol w="852587">
                  <a:extLst>
                    <a:ext uri="{9D8B030D-6E8A-4147-A177-3AD203B41FA5}">
                      <a16:colId xmlns:a16="http://schemas.microsoft.com/office/drawing/2014/main" xmlns="" val="20003"/>
                    </a:ext>
                  </a:extLst>
                </a:gridCol>
                <a:gridCol w="852587">
                  <a:extLst>
                    <a:ext uri="{9D8B030D-6E8A-4147-A177-3AD203B41FA5}">
                      <a16:colId xmlns:a16="http://schemas.microsoft.com/office/drawing/2014/main" xmlns="" val="20004"/>
                    </a:ext>
                  </a:extLst>
                </a:gridCol>
                <a:gridCol w="852587">
                  <a:extLst>
                    <a:ext uri="{9D8B030D-6E8A-4147-A177-3AD203B41FA5}">
                      <a16:colId xmlns:a16="http://schemas.microsoft.com/office/drawing/2014/main" xmlns="" val="20005"/>
                    </a:ext>
                  </a:extLst>
                </a:gridCol>
                <a:gridCol w="842711">
                  <a:extLst>
                    <a:ext uri="{9D8B030D-6E8A-4147-A177-3AD203B41FA5}">
                      <a16:colId xmlns:a16="http://schemas.microsoft.com/office/drawing/2014/main" xmlns="" val="20006"/>
                    </a:ext>
                  </a:extLst>
                </a:gridCol>
                <a:gridCol w="903610">
                  <a:extLst>
                    <a:ext uri="{9D8B030D-6E8A-4147-A177-3AD203B41FA5}">
                      <a16:colId xmlns:a16="http://schemas.microsoft.com/office/drawing/2014/main" xmlns="" val="20007"/>
                    </a:ext>
                  </a:extLst>
                </a:gridCol>
              </a:tblGrid>
              <a:tr h="489397">
                <a:tc>
                  <a:txBody>
                    <a:bodyPr/>
                    <a:lstStyle/>
                    <a:p>
                      <a:pPr algn="l">
                        <a:lnSpc>
                          <a:spcPts val="1050"/>
                        </a:lnSpc>
                        <a:spcAft>
                          <a:spcPts val="0"/>
                        </a:spcAft>
                      </a:pPr>
                      <a:r>
                        <a:rPr lang="de-DE" sz="800" b="1" dirty="0">
                          <a:effectLst/>
                          <a:latin typeface="Verdana"/>
                          <a:ea typeface="Times New Roman"/>
                          <a:cs typeface="Verdana"/>
                        </a:rPr>
                        <a:t>Nr. des Moduls</a:t>
                      </a:r>
                      <a:endParaRPr lang="de-DE" sz="800" dirty="0">
                        <a:effectLst/>
                        <a:latin typeface="Verdana"/>
                        <a:ea typeface="Times New Roman"/>
                        <a:cs typeface="Verdana"/>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ts val="1050"/>
                        </a:lnSpc>
                        <a:spcAft>
                          <a:spcPts val="0"/>
                        </a:spcAft>
                      </a:pPr>
                      <a:r>
                        <a:rPr lang="de-DE" sz="800" b="1" dirty="0">
                          <a:effectLst/>
                          <a:latin typeface="Verdana"/>
                          <a:ea typeface="Times New Roman"/>
                          <a:cs typeface="Verdana"/>
                        </a:rPr>
                        <a:t>Name des Moduls</a:t>
                      </a:r>
                      <a:endParaRPr lang="de-DE" sz="800" dirty="0">
                        <a:effectLst/>
                        <a:latin typeface="Verdana"/>
                        <a:ea typeface="Times New Roman"/>
                        <a:cs typeface="Verdana"/>
                      </a:endParaRPr>
                    </a:p>
                    <a:p>
                      <a:pPr algn="l">
                        <a:lnSpc>
                          <a:spcPts val="1050"/>
                        </a:lnSpc>
                        <a:spcAft>
                          <a:spcPts val="0"/>
                        </a:spcAft>
                      </a:pPr>
                      <a:r>
                        <a:rPr lang="de-DE" sz="800" b="1" i="1" dirty="0">
                          <a:effectLst/>
                          <a:latin typeface="Verdana"/>
                          <a:ea typeface="Times New Roman"/>
                          <a:cs typeface="Verdana"/>
                        </a:rPr>
                        <a:t> </a:t>
                      </a:r>
                      <a:endParaRPr lang="de-DE" sz="800" dirty="0">
                        <a:effectLst/>
                        <a:latin typeface="Verdana"/>
                        <a:ea typeface="Times New Roman"/>
                        <a:cs typeface="Verdana"/>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ts val="1050"/>
                        </a:lnSpc>
                        <a:spcAft>
                          <a:spcPts val="0"/>
                        </a:spcAft>
                      </a:pPr>
                      <a:r>
                        <a:rPr lang="de-DE" sz="800" b="1" dirty="0">
                          <a:effectLst/>
                          <a:latin typeface="Verdana"/>
                          <a:ea typeface="Times New Roman"/>
                          <a:cs typeface="Verdana"/>
                        </a:rPr>
                        <a:t>1. Semester – Winter</a:t>
                      </a:r>
                      <a:endParaRPr lang="de-DE" sz="800" dirty="0">
                        <a:effectLst/>
                        <a:latin typeface="Verdana"/>
                        <a:ea typeface="Times New Roman"/>
                        <a:cs typeface="Verdana"/>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ts val="1050"/>
                        </a:lnSpc>
                        <a:spcAft>
                          <a:spcPts val="0"/>
                        </a:spcAft>
                      </a:pPr>
                      <a:r>
                        <a:rPr lang="de-DE" sz="800" b="1" dirty="0">
                          <a:effectLst/>
                          <a:latin typeface="Verdana"/>
                          <a:ea typeface="Times New Roman"/>
                          <a:cs typeface="Verdana"/>
                        </a:rPr>
                        <a:t>2. Semester – Sommer</a:t>
                      </a:r>
                      <a:endParaRPr lang="de-DE" sz="800" dirty="0">
                        <a:effectLst/>
                        <a:latin typeface="Verdana"/>
                        <a:ea typeface="Times New Roman"/>
                        <a:cs typeface="Verdana"/>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ts val="1050"/>
                        </a:lnSpc>
                        <a:spcAft>
                          <a:spcPts val="0"/>
                        </a:spcAft>
                      </a:pPr>
                      <a:r>
                        <a:rPr lang="de-DE" sz="800" b="1" dirty="0">
                          <a:effectLst/>
                          <a:latin typeface="Verdana"/>
                          <a:ea typeface="Times New Roman"/>
                          <a:cs typeface="Verdana"/>
                        </a:rPr>
                        <a:t>3. Semester – Winter</a:t>
                      </a:r>
                      <a:endParaRPr lang="de-DE" sz="800" dirty="0">
                        <a:effectLst/>
                        <a:latin typeface="Verdana"/>
                        <a:ea typeface="Times New Roman"/>
                        <a:cs typeface="Verdana"/>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ts val="1050"/>
                        </a:lnSpc>
                        <a:spcAft>
                          <a:spcPts val="0"/>
                        </a:spcAft>
                      </a:pPr>
                      <a:r>
                        <a:rPr lang="de-DE" sz="800" b="1" dirty="0">
                          <a:effectLst/>
                          <a:latin typeface="Verdana"/>
                          <a:ea typeface="Times New Roman"/>
                          <a:cs typeface="Verdana"/>
                        </a:rPr>
                        <a:t>4. Semester – Sommer</a:t>
                      </a:r>
                      <a:endParaRPr lang="de-DE" sz="800" dirty="0">
                        <a:effectLst/>
                        <a:latin typeface="Verdana"/>
                        <a:ea typeface="Times New Roman"/>
                        <a:cs typeface="Verdana"/>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ts val="1050"/>
                        </a:lnSpc>
                        <a:spcAft>
                          <a:spcPts val="0"/>
                        </a:spcAft>
                      </a:pPr>
                      <a:r>
                        <a:rPr lang="de-DE" sz="800" b="1" dirty="0">
                          <a:effectLst/>
                          <a:latin typeface="Verdana"/>
                          <a:ea typeface="Times New Roman"/>
                          <a:cs typeface="Verdana"/>
                        </a:rPr>
                        <a:t>5. Semester – Winter</a:t>
                      </a:r>
                      <a:endParaRPr lang="de-DE" sz="800" dirty="0">
                        <a:effectLst/>
                        <a:latin typeface="Verdana"/>
                        <a:ea typeface="Times New Roman"/>
                        <a:cs typeface="Verdana"/>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ts val="1050"/>
                        </a:lnSpc>
                        <a:spcAft>
                          <a:spcPts val="0"/>
                        </a:spcAft>
                      </a:pPr>
                      <a:r>
                        <a:rPr lang="de-DE" sz="800" b="1" dirty="0">
                          <a:effectLst/>
                          <a:latin typeface="Verdana"/>
                          <a:ea typeface="Times New Roman"/>
                          <a:cs typeface="Verdana"/>
                        </a:rPr>
                        <a:t>6. Semester – </a:t>
                      </a:r>
                      <a:endParaRPr lang="de-DE" sz="800" dirty="0">
                        <a:effectLst/>
                        <a:latin typeface="Verdana"/>
                        <a:ea typeface="Times New Roman"/>
                        <a:cs typeface="Verdana"/>
                      </a:endParaRPr>
                    </a:p>
                    <a:p>
                      <a:pPr algn="l">
                        <a:lnSpc>
                          <a:spcPts val="1050"/>
                        </a:lnSpc>
                        <a:spcAft>
                          <a:spcPts val="0"/>
                        </a:spcAft>
                      </a:pPr>
                      <a:r>
                        <a:rPr lang="de-DE" sz="800" b="1" dirty="0">
                          <a:effectLst/>
                          <a:latin typeface="Verdana"/>
                          <a:ea typeface="Times New Roman"/>
                          <a:cs typeface="Verdana"/>
                        </a:rPr>
                        <a:t>Sommer</a:t>
                      </a:r>
                      <a:endParaRPr lang="de-DE" sz="800" dirty="0">
                        <a:effectLst/>
                        <a:latin typeface="Verdana"/>
                        <a:ea typeface="Times New Roman"/>
                        <a:cs typeface="Verdana"/>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0"/>
                  </a:ext>
                </a:extLst>
              </a:tr>
              <a:tr h="320693">
                <a:tc>
                  <a:txBody>
                    <a:bodyPr/>
                    <a:lstStyle/>
                    <a:p>
                      <a:pPr algn="l">
                        <a:lnSpc>
                          <a:spcPts val="1050"/>
                        </a:lnSpc>
                        <a:spcAft>
                          <a:spcPts val="0"/>
                        </a:spcAft>
                      </a:pPr>
                      <a:r>
                        <a:rPr lang="de-DE" sz="800" dirty="0">
                          <a:effectLst/>
                          <a:latin typeface="Verdana"/>
                          <a:ea typeface="Times New Roman"/>
                          <a:cs typeface="Verdana"/>
                        </a:rPr>
                        <a:t>BA EW 1</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050"/>
                        </a:lnSpc>
                        <a:spcAft>
                          <a:spcPts val="0"/>
                        </a:spcAft>
                      </a:pPr>
                      <a:r>
                        <a:rPr lang="de-DE" sz="800" dirty="0">
                          <a:effectLst/>
                          <a:latin typeface="Verdana"/>
                          <a:ea typeface="Times New Roman"/>
                          <a:cs typeface="Verdana"/>
                        </a:rPr>
                        <a:t>Grundbegriffe, Theorien und Forschungsansätze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ts val="1050"/>
                        </a:lnSpc>
                        <a:spcAft>
                          <a:spcPts val="0"/>
                        </a:spcAft>
                      </a:pPr>
                      <a:r>
                        <a:rPr lang="en-US" sz="800" dirty="0">
                          <a:effectLst/>
                          <a:latin typeface="Verdana"/>
                          <a:ea typeface="Times New Roman"/>
                          <a:cs typeface="Verdana"/>
                        </a:rPr>
                        <a:t>4 SWS, 10 LP</a:t>
                      </a:r>
                      <a:endParaRPr lang="de-DE" sz="800" dirty="0">
                        <a:effectLst/>
                        <a:latin typeface="Verdana"/>
                        <a:ea typeface="Times New Roman"/>
                        <a:cs typeface="Verdana"/>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ts val="1050"/>
                        </a:lnSpc>
                        <a:spcAft>
                          <a:spcPts val="0"/>
                        </a:spcAft>
                      </a:pPr>
                      <a:r>
                        <a:rPr lang="en-US" sz="800" dirty="0">
                          <a:effectLst/>
                          <a:latin typeface="Verdana"/>
                          <a:ea typeface="Times New Roman"/>
                          <a:cs typeface="Verdana"/>
                        </a:rPr>
                        <a:t> </a:t>
                      </a:r>
                      <a:endParaRPr lang="de-DE" sz="800" dirty="0">
                        <a:effectLst/>
                        <a:latin typeface="Verdana"/>
                        <a:ea typeface="Times New Roman"/>
                        <a:cs typeface="Verdana"/>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ts val="1050"/>
                        </a:lnSpc>
                        <a:spcAft>
                          <a:spcPts val="0"/>
                        </a:spcAft>
                      </a:pPr>
                      <a:r>
                        <a:rPr lang="en-US" sz="800" dirty="0">
                          <a:effectLst/>
                          <a:latin typeface="Verdana"/>
                          <a:ea typeface="Times New Roman"/>
                          <a:cs typeface="Verdana"/>
                        </a:rPr>
                        <a:t> </a:t>
                      </a:r>
                      <a:endParaRPr lang="de-DE" sz="800" dirty="0">
                        <a:effectLst/>
                        <a:latin typeface="Verdana"/>
                        <a:ea typeface="Times New Roman"/>
                        <a:cs typeface="Verdana"/>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ts val="1050"/>
                        </a:lnSpc>
                        <a:spcAft>
                          <a:spcPts val="0"/>
                        </a:spcAft>
                      </a:pPr>
                      <a:r>
                        <a:rPr lang="en-US" sz="800" dirty="0">
                          <a:effectLst/>
                          <a:latin typeface="Verdana"/>
                          <a:ea typeface="Times New Roman"/>
                          <a:cs typeface="Verdana"/>
                        </a:rPr>
                        <a:t> </a:t>
                      </a:r>
                      <a:endParaRPr lang="de-DE" sz="800" dirty="0">
                        <a:effectLst/>
                        <a:latin typeface="Verdana"/>
                        <a:ea typeface="Times New Roman"/>
                        <a:cs typeface="Verdana"/>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ts val="1050"/>
                        </a:lnSpc>
                        <a:spcAft>
                          <a:spcPts val="0"/>
                        </a:spcAft>
                      </a:pPr>
                      <a:r>
                        <a:rPr lang="en-US" sz="800" dirty="0">
                          <a:effectLst/>
                          <a:latin typeface="Verdana"/>
                          <a:ea typeface="Times New Roman"/>
                          <a:cs typeface="Verdana"/>
                        </a:rPr>
                        <a:t> </a:t>
                      </a:r>
                      <a:endParaRPr lang="de-DE" sz="800" dirty="0">
                        <a:effectLst/>
                        <a:latin typeface="Verdana"/>
                        <a:ea typeface="Times New Roman"/>
                        <a:cs typeface="Verdana"/>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050"/>
                        </a:lnSpc>
                        <a:spcAft>
                          <a:spcPts val="0"/>
                        </a:spcAft>
                      </a:pPr>
                      <a:r>
                        <a:rPr lang="en-US" sz="800" dirty="0">
                          <a:effectLst/>
                          <a:latin typeface="Verdana"/>
                          <a:ea typeface="Times New Roman"/>
                          <a:cs typeface="Verdana"/>
                        </a:rPr>
                        <a:t> </a:t>
                      </a:r>
                      <a:endParaRPr lang="de-DE" sz="800" dirty="0">
                        <a:effectLst/>
                        <a:latin typeface="Verdana"/>
                        <a:ea typeface="Times New Roman"/>
                        <a:cs typeface="Verdana"/>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1"/>
                  </a:ext>
                </a:extLst>
              </a:tr>
              <a:tr h="151988">
                <a:tc>
                  <a:txBody>
                    <a:bodyPr/>
                    <a:lstStyle/>
                    <a:p>
                      <a:pPr algn="l">
                        <a:lnSpc>
                          <a:spcPts val="1050"/>
                        </a:lnSpc>
                        <a:spcAft>
                          <a:spcPts val="0"/>
                        </a:spcAft>
                      </a:pPr>
                      <a:r>
                        <a:rPr lang="de-DE" sz="800" dirty="0">
                          <a:effectLst/>
                          <a:latin typeface="Verdana"/>
                          <a:ea typeface="Times New Roman"/>
                          <a:cs typeface="Verdana"/>
                        </a:rPr>
                        <a:t>BA EW 4</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050"/>
                        </a:lnSpc>
                        <a:spcAft>
                          <a:spcPts val="0"/>
                        </a:spcAft>
                      </a:pPr>
                      <a:r>
                        <a:rPr lang="de-DE" sz="800" dirty="0">
                          <a:effectLst/>
                          <a:latin typeface="Verdana"/>
                          <a:ea typeface="Times New Roman"/>
                          <a:cs typeface="Verdana"/>
                        </a:rPr>
                        <a:t>Bildung in der Weltgesellschaft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ts val="1050"/>
                        </a:lnSpc>
                        <a:spcAft>
                          <a:spcPts val="0"/>
                        </a:spcAft>
                      </a:pPr>
                      <a:r>
                        <a:rPr lang="de-DE" sz="800" dirty="0">
                          <a:effectLst/>
                          <a:latin typeface="Verdana"/>
                          <a:ea typeface="Times New Roman"/>
                          <a:cs typeface="Verdana"/>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ts val="1050"/>
                        </a:lnSpc>
                        <a:spcAft>
                          <a:spcPts val="0"/>
                        </a:spcAft>
                      </a:pPr>
                      <a:r>
                        <a:rPr lang="en-US" sz="800" dirty="0">
                          <a:effectLst/>
                          <a:latin typeface="Verdana"/>
                          <a:ea typeface="Times New Roman"/>
                          <a:cs typeface="Verdana"/>
                        </a:rPr>
                        <a:t>4 SWS, 10 LP</a:t>
                      </a:r>
                      <a:endParaRPr lang="de-DE" sz="800" dirty="0">
                        <a:effectLst/>
                        <a:latin typeface="Verdana"/>
                        <a:ea typeface="Times New Roman"/>
                        <a:cs typeface="Verdana"/>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ts val="1050"/>
                        </a:lnSpc>
                        <a:spcAft>
                          <a:spcPts val="0"/>
                        </a:spcAft>
                      </a:pPr>
                      <a:r>
                        <a:rPr lang="en-US" sz="800" dirty="0">
                          <a:effectLst/>
                          <a:latin typeface="Verdana"/>
                          <a:ea typeface="Times New Roman"/>
                          <a:cs typeface="Verdana"/>
                        </a:rPr>
                        <a:t> </a:t>
                      </a:r>
                      <a:endParaRPr lang="de-DE" sz="800" dirty="0">
                        <a:effectLst/>
                        <a:latin typeface="Verdana"/>
                        <a:ea typeface="Times New Roman"/>
                        <a:cs typeface="Verdana"/>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ts val="1050"/>
                        </a:lnSpc>
                        <a:spcAft>
                          <a:spcPts val="0"/>
                        </a:spcAft>
                      </a:pPr>
                      <a:r>
                        <a:rPr lang="en-US" sz="800" dirty="0">
                          <a:effectLst/>
                          <a:latin typeface="Verdana"/>
                          <a:ea typeface="Times New Roman"/>
                          <a:cs typeface="Verdana"/>
                        </a:rPr>
                        <a:t> </a:t>
                      </a:r>
                      <a:endParaRPr lang="de-DE" sz="800" dirty="0">
                        <a:effectLst/>
                        <a:latin typeface="Verdana"/>
                        <a:ea typeface="Times New Roman"/>
                        <a:cs typeface="Verdana"/>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ts val="1050"/>
                        </a:lnSpc>
                        <a:spcAft>
                          <a:spcPts val="0"/>
                        </a:spcAft>
                      </a:pPr>
                      <a:r>
                        <a:rPr lang="en-US" sz="800" dirty="0">
                          <a:effectLst/>
                          <a:latin typeface="Verdana"/>
                          <a:ea typeface="Times New Roman"/>
                          <a:cs typeface="Verdana"/>
                        </a:rPr>
                        <a:t> </a:t>
                      </a:r>
                      <a:endParaRPr lang="de-DE" sz="800" dirty="0">
                        <a:effectLst/>
                        <a:latin typeface="Verdana"/>
                        <a:ea typeface="Times New Roman"/>
                        <a:cs typeface="Verdana"/>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050"/>
                        </a:lnSpc>
                        <a:spcAft>
                          <a:spcPts val="0"/>
                        </a:spcAft>
                      </a:pPr>
                      <a:r>
                        <a:rPr lang="en-US" sz="800" dirty="0">
                          <a:effectLst/>
                          <a:latin typeface="Verdana"/>
                          <a:ea typeface="Times New Roman"/>
                          <a:cs typeface="Verdana"/>
                        </a:rPr>
                        <a:t> </a:t>
                      </a:r>
                      <a:endParaRPr lang="de-DE" sz="800" dirty="0">
                        <a:effectLst/>
                        <a:latin typeface="Verdana"/>
                        <a:ea typeface="Times New Roman"/>
                        <a:cs typeface="Verdana"/>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2"/>
                  </a:ext>
                </a:extLst>
              </a:tr>
              <a:tr h="320693">
                <a:tc>
                  <a:txBody>
                    <a:bodyPr/>
                    <a:lstStyle/>
                    <a:p>
                      <a:pPr algn="l">
                        <a:lnSpc>
                          <a:spcPts val="1050"/>
                        </a:lnSpc>
                        <a:spcAft>
                          <a:spcPts val="0"/>
                        </a:spcAft>
                      </a:pPr>
                      <a:r>
                        <a:rPr lang="de-DE" sz="800" dirty="0">
                          <a:effectLst/>
                          <a:latin typeface="Verdana"/>
                          <a:ea typeface="Times New Roman"/>
                          <a:cs typeface="Verdana"/>
                        </a:rPr>
                        <a:t>BA EW 5</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050"/>
                        </a:lnSpc>
                        <a:spcAft>
                          <a:spcPts val="0"/>
                        </a:spcAft>
                      </a:pPr>
                      <a:r>
                        <a:rPr lang="de-DE" sz="800" dirty="0">
                          <a:effectLst/>
                          <a:latin typeface="Verdana"/>
                          <a:ea typeface="Times New Roman"/>
                          <a:cs typeface="Verdana"/>
                        </a:rPr>
                        <a:t>Institutionen der Erziehung und der Bildung in Geschichte und Gegenwart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ts val="1050"/>
                        </a:lnSpc>
                        <a:spcAft>
                          <a:spcPts val="0"/>
                        </a:spcAft>
                      </a:pPr>
                      <a:r>
                        <a:rPr lang="de-DE" sz="800" dirty="0">
                          <a:effectLst/>
                          <a:latin typeface="Verdana"/>
                          <a:ea typeface="Times New Roman"/>
                          <a:cs typeface="Verdana"/>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ts val="1050"/>
                        </a:lnSpc>
                        <a:spcAft>
                          <a:spcPts val="0"/>
                        </a:spcAft>
                      </a:pPr>
                      <a:r>
                        <a:rPr lang="de-DE" sz="800" dirty="0">
                          <a:effectLst/>
                          <a:latin typeface="Verdana"/>
                          <a:ea typeface="Times New Roman"/>
                          <a:cs typeface="Verdana"/>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ts val="1050"/>
                        </a:lnSpc>
                        <a:spcAft>
                          <a:spcPts val="0"/>
                        </a:spcAft>
                      </a:pPr>
                      <a:r>
                        <a:rPr lang="en-US" sz="800" dirty="0">
                          <a:effectLst/>
                          <a:latin typeface="Verdana"/>
                          <a:ea typeface="Times New Roman"/>
                          <a:cs typeface="Verdana"/>
                        </a:rPr>
                        <a:t>4 SWS, 10 LP</a:t>
                      </a:r>
                      <a:endParaRPr lang="de-DE" sz="800" dirty="0">
                        <a:effectLst/>
                        <a:latin typeface="Verdana"/>
                        <a:ea typeface="Times New Roman"/>
                        <a:cs typeface="Verdana"/>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ts val="1050"/>
                        </a:lnSpc>
                        <a:spcAft>
                          <a:spcPts val="0"/>
                        </a:spcAft>
                      </a:pPr>
                      <a:r>
                        <a:rPr lang="en-US" sz="800" dirty="0">
                          <a:effectLst/>
                          <a:latin typeface="Verdana"/>
                          <a:ea typeface="Times New Roman"/>
                          <a:cs typeface="Verdana"/>
                        </a:rPr>
                        <a:t> </a:t>
                      </a:r>
                      <a:endParaRPr lang="de-DE" sz="800" dirty="0">
                        <a:effectLst/>
                        <a:latin typeface="Verdana"/>
                        <a:ea typeface="Times New Roman"/>
                        <a:cs typeface="Verdana"/>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ts val="1050"/>
                        </a:lnSpc>
                        <a:spcAft>
                          <a:spcPts val="0"/>
                        </a:spcAft>
                      </a:pPr>
                      <a:r>
                        <a:rPr lang="en-US" sz="800" dirty="0">
                          <a:effectLst/>
                          <a:latin typeface="Verdana"/>
                          <a:ea typeface="Times New Roman"/>
                          <a:cs typeface="Verdana"/>
                        </a:rPr>
                        <a:t> </a:t>
                      </a:r>
                      <a:endParaRPr lang="de-DE" sz="800" dirty="0">
                        <a:effectLst/>
                        <a:latin typeface="Verdana"/>
                        <a:ea typeface="Times New Roman"/>
                        <a:cs typeface="Verdana"/>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050"/>
                        </a:lnSpc>
                        <a:spcAft>
                          <a:spcPts val="0"/>
                        </a:spcAft>
                      </a:pPr>
                      <a:r>
                        <a:rPr lang="en-US" sz="800" dirty="0">
                          <a:effectLst/>
                          <a:latin typeface="Verdana"/>
                          <a:ea typeface="Times New Roman"/>
                          <a:cs typeface="Verdana"/>
                        </a:rPr>
                        <a:t> </a:t>
                      </a:r>
                      <a:endParaRPr lang="de-DE" sz="800" dirty="0">
                        <a:effectLst/>
                        <a:latin typeface="Verdana"/>
                        <a:ea typeface="Times New Roman"/>
                        <a:cs typeface="Verdana"/>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3"/>
                  </a:ext>
                </a:extLst>
              </a:tr>
              <a:tr h="489397">
                <a:tc>
                  <a:txBody>
                    <a:bodyPr/>
                    <a:lstStyle/>
                    <a:p>
                      <a:pPr algn="l">
                        <a:lnSpc>
                          <a:spcPts val="1050"/>
                        </a:lnSpc>
                        <a:spcAft>
                          <a:spcPts val="0"/>
                        </a:spcAft>
                      </a:pPr>
                      <a:r>
                        <a:rPr lang="de-DE" sz="800" dirty="0">
                          <a:effectLst/>
                          <a:latin typeface="Verdana"/>
                          <a:ea typeface="Times New Roman"/>
                          <a:cs typeface="Verdana"/>
                        </a:rPr>
                        <a:t>BA EW 6</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050"/>
                        </a:lnSpc>
                        <a:spcAft>
                          <a:spcPts val="0"/>
                        </a:spcAft>
                      </a:pPr>
                      <a:r>
                        <a:rPr lang="de-DE" sz="800" dirty="0">
                          <a:effectLst/>
                          <a:latin typeface="Verdana"/>
                          <a:ea typeface="Times New Roman"/>
                          <a:cs typeface="Verdana"/>
                        </a:rPr>
                        <a:t>Bildung über die Lebensspanne mit Schwerpunkt Erwachsenen-/Weiterbildung</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ts val="1050"/>
                        </a:lnSpc>
                        <a:spcAft>
                          <a:spcPts val="0"/>
                        </a:spcAft>
                      </a:pPr>
                      <a:r>
                        <a:rPr lang="de-DE" sz="800" dirty="0">
                          <a:effectLst/>
                          <a:latin typeface="Verdana"/>
                          <a:ea typeface="Times New Roman"/>
                          <a:cs typeface="Verdana"/>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ts val="1050"/>
                        </a:lnSpc>
                        <a:spcAft>
                          <a:spcPts val="0"/>
                        </a:spcAft>
                      </a:pPr>
                      <a:r>
                        <a:rPr lang="de-DE" sz="800" dirty="0">
                          <a:effectLst/>
                          <a:latin typeface="Verdana"/>
                          <a:ea typeface="Times New Roman"/>
                          <a:cs typeface="Verdana"/>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ts val="1050"/>
                        </a:lnSpc>
                        <a:spcAft>
                          <a:spcPts val="0"/>
                        </a:spcAft>
                      </a:pPr>
                      <a:r>
                        <a:rPr lang="de-DE" sz="800" dirty="0">
                          <a:effectLst/>
                          <a:latin typeface="Verdana"/>
                          <a:ea typeface="Times New Roman"/>
                          <a:cs typeface="Verdana"/>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ts val="1050"/>
                        </a:lnSpc>
                        <a:spcAft>
                          <a:spcPts val="0"/>
                        </a:spcAft>
                      </a:pPr>
                      <a:r>
                        <a:rPr lang="en-US" sz="800" dirty="0">
                          <a:effectLst/>
                          <a:latin typeface="Verdana"/>
                          <a:ea typeface="Times New Roman"/>
                          <a:cs typeface="Verdana"/>
                        </a:rPr>
                        <a:t>4 SWS, 10 LP</a:t>
                      </a:r>
                      <a:endParaRPr lang="de-DE" sz="800" dirty="0">
                        <a:effectLst/>
                        <a:latin typeface="Verdana"/>
                        <a:ea typeface="Times New Roman"/>
                        <a:cs typeface="Verdana"/>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ts val="1050"/>
                        </a:lnSpc>
                        <a:spcAft>
                          <a:spcPts val="0"/>
                        </a:spcAft>
                      </a:pPr>
                      <a:r>
                        <a:rPr lang="en-US" sz="800" dirty="0">
                          <a:effectLst/>
                          <a:latin typeface="Verdana"/>
                          <a:ea typeface="Times New Roman"/>
                          <a:cs typeface="Verdana"/>
                        </a:rPr>
                        <a:t> </a:t>
                      </a:r>
                      <a:endParaRPr lang="de-DE" sz="800" dirty="0">
                        <a:effectLst/>
                        <a:latin typeface="Verdana"/>
                        <a:ea typeface="Times New Roman"/>
                        <a:cs typeface="Verdana"/>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050"/>
                        </a:lnSpc>
                        <a:spcAft>
                          <a:spcPts val="0"/>
                        </a:spcAft>
                      </a:pPr>
                      <a:r>
                        <a:rPr lang="en-US" sz="800" dirty="0">
                          <a:effectLst/>
                          <a:latin typeface="Verdana"/>
                          <a:ea typeface="Times New Roman"/>
                          <a:cs typeface="Verdana"/>
                        </a:rPr>
                        <a:t> </a:t>
                      </a:r>
                      <a:endParaRPr lang="de-DE" sz="800" dirty="0">
                        <a:effectLst/>
                        <a:latin typeface="Verdana"/>
                        <a:ea typeface="Times New Roman"/>
                        <a:cs typeface="Verdana"/>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4"/>
                  </a:ext>
                </a:extLst>
              </a:tr>
              <a:tr h="826807">
                <a:tc>
                  <a:txBody>
                    <a:bodyPr/>
                    <a:lstStyle/>
                    <a:p>
                      <a:pPr algn="l">
                        <a:lnSpc>
                          <a:spcPts val="1050"/>
                        </a:lnSpc>
                        <a:spcAft>
                          <a:spcPts val="0"/>
                        </a:spcAft>
                      </a:pPr>
                      <a:r>
                        <a:rPr lang="de-DE" sz="800" dirty="0">
                          <a:effectLst/>
                          <a:latin typeface="Verdana"/>
                          <a:ea typeface="Times New Roman"/>
                          <a:cs typeface="Verdana"/>
                        </a:rPr>
                        <a:t>BA EW 8.1</a:t>
                      </a:r>
                    </a:p>
                    <a:p>
                      <a:pPr algn="l">
                        <a:lnSpc>
                          <a:spcPts val="1050"/>
                        </a:lnSpc>
                        <a:spcAft>
                          <a:spcPts val="0"/>
                        </a:spcAft>
                      </a:pPr>
                      <a:r>
                        <a:rPr lang="de-DE" sz="800" i="1" dirty="0">
                          <a:effectLst/>
                          <a:latin typeface="Verdana"/>
                          <a:ea typeface="Times New Roman"/>
                          <a:cs typeface="Verdana"/>
                        </a:rPr>
                        <a:t>oder </a:t>
                      </a:r>
                      <a:endParaRPr lang="de-DE" sz="800" dirty="0">
                        <a:effectLst/>
                        <a:latin typeface="Verdana"/>
                        <a:ea typeface="Times New Roman"/>
                        <a:cs typeface="Verdana"/>
                      </a:endParaRPr>
                    </a:p>
                    <a:p>
                      <a:pPr algn="l">
                        <a:lnSpc>
                          <a:spcPts val="1050"/>
                        </a:lnSpc>
                        <a:spcAft>
                          <a:spcPts val="0"/>
                        </a:spcAft>
                      </a:pPr>
                      <a:r>
                        <a:rPr lang="de-DE" sz="800" dirty="0">
                          <a:effectLst/>
                          <a:latin typeface="Verdana"/>
                          <a:ea typeface="Times New Roman"/>
                          <a:cs typeface="Verdana"/>
                        </a:rPr>
                        <a:t>BA EW 8.2 </a:t>
                      </a:r>
                    </a:p>
                    <a:p>
                      <a:pPr algn="l">
                        <a:lnSpc>
                          <a:spcPts val="1050"/>
                        </a:lnSpc>
                        <a:spcAft>
                          <a:spcPts val="0"/>
                        </a:spcAft>
                      </a:pPr>
                      <a:r>
                        <a:rPr lang="de-DE" sz="800" i="1" dirty="0">
                          <a:effectLst/>
                          <a:latin typeface="Verdana"/>
                          <a:ea typeface="Times New Roman"/>
                          <a:cs typeface="Verdana"/>
                        </a:rPr>
                        <a:t>oder</a:t>
                      </a:r>
                      <a:r>
                        <a:rPr lang="de-DE" sz="800" dirty="0">
                          <a:effectLst/>
                          <a:latin typeface="Verdana"/>
                          <a:ea typeface="Times New Roman"/>
                          <a:cs typeface="Verdana"/>
                        </a:rPr>
                        <a:t> </a:t>
                      </a:r>
                    </a:p>
                    <a:p>
                      <a:pPr algn="l">
                        <a:lnSpc>
                          <a:spcPts val="1050"/>
                        </a:lnSpc>
                        <a:spcAft>
                          <a:spcPts val="0"/>
                        </a:spcAft>
                      </a:pPr>
                      <a:r>
                        <a:rPr lang="de-DE" sz="800" dirty="0">
                          <a:effectLst/>
                          <a:latin typeface="Verdana"/>
                          <a:ea typeface="Times New Roman"/>
                          <a:cs typeface="Verdana"/>
                        </a:rPr>
                        <a:t>BA EW 8.3</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050"/>
                        </a:lnSpc>
                        <a:spcAft>
                          <a:spcPts val="0"/>
                        </a:spcAft>
                      </a:pPr>
                      <a:r>
                        <a:rPr lang="de-DE" sz="800" i="1" dirty="0">
                          <a:effectLst/>
                          <a:latin typeface="Verdana"/>
                          <a:ea typeface="Times New Roman"/>
                          <a:cs typeface="Verdana"/>
                        </a:rPr>
                        <a:t>Fachlicher Wahlpflichtbereich</a:t>
                      </a:r>
                      <a:endParaRPr lang="de-DE" sz="800" dirty="0">
                        <a:effectLst/>
                        <a:latin typeface="Verdana"/>
                        <a:ea typeface="Times New Roman"/>
                        <a:cs typeface="Verdana"/>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ts val="1050"/>
                        </a:lnSpc>
                        <a:spcAft>
                          <a:spcPts val="0"/>
                        </a:spcAft>
                      </a:pPr>
                      <a:r>
                        <a:rPr lang="de-DE" sz="800" dirty="0">
                          <a:effectLst/>
                          <a:latin typeface="Verdana"/>
                          <a:ea typeface="Times New Roman"/>
                          <a:cs typeface="Verdana"/>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ts val="1050"/>
                        </a:lnSpc>
                        <a:spcAft>
                          <a:spcPts val="0"/>
                        </a:spcAft>
                      </a:pPr>
                      <a:r>
                        <a:rPr lang="de-DE" sz="800" dirty="0">
                          <a:effectLst/>
                          <a:latin typeface="Verdana"/>
                          <a:ea typeface="Times New Roman"/>
                          <a:cs typeface="Verdana"/>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ts val="1050"/>
                        </a:lnSpc>
                        <a:spcAft>
                          <a:spcPts val="0"/>
                        </a:spcAft>
                      </a:pPr>
                      <a:r>
                        <a:rPr lang="de-DE" sz="800" dirty="0">
                          <a:effectLst/>
                          <a:latin typeface="Verdana"/>
                          <a:ea typeface="Times New Roman"/>
                          <a:cs typeface="Verdana"/>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ts val="1050"/>
                        </a:lnSpc>
                        <a:spcAft>
                          <a:spcPts val="0"/>
                        </a:spcAft>
                      </a:pPr>
                      <a:r>
                        <a:rPr lang="de-DE" sz="800" dirty="0">
                          <a:effectLst/>
                          <a:latin typeface="Verdana"/>
                          <a:ea typeface="Times New Roman"/>
                          <a:cs typeface="Verdana"/>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ts val="1050"/>
                        </a:lnSpc>
                        <a:spcAft>
                          <a:spcPts val="0"/>
                        </a:spcAft>
                      </a:pPr>
                      <a:r>
                        <a:rPr lang="en-US" sz="800" dirty="0">
                          <a:effectLst/>
                          <a:latin typeface="Verdana"/>
                          <a:ea typeface="Times New Roman"/>
                          <a:cs typeface="Verdana"/>
                        </a:rPr>
                        <a:t>4 SWS, 10 LP</a:t>
                      </a:r>
                      <a:endParaRPr lang="de-DE" sz="800" dirty="0">
                        <a:effectLst/>
                        <a:latin typeface="Verdana"/>
                        <a:ea typeface="Times New Roman"/>
                        <a:cs typeface="Verdana"/>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050"/>
                        </a:lnSpc>
                        <a:spcAft>
                          <a:spcPts val="0"/>
                        </a:spcAft>
                      </a:pPr>
                      <a:r>
                        <a:rPr lang="en-US" sz="800" dirty="0">
                          <a:effectLst/>
                          <a:latin typeface="Verdana"/>
                          <a:ea typeface="Times New Roman"/>
                          <a:cs typeface="Verdana"/>
                        </a:rPr>
                        <a:t> </a:t>
                      </a:r>
                      <a:endParaRPr lang="de-DE" sz="800" dirty="0">
                        <a:effectLst/>
                        <a:latin typeface="Verdana"/>
                        <a:ea typeface="Times New Roman"/>
                        <a:cs typeface="Verdana"/>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5"/>
                  </a:ext>
                </a:extLst>
              </a:tr>
              <a:tr h="151988">
                <a:tc>
                  <a:txBody>
                    <a:bodyPr/>
                    <a:lstStyle/>
                    <a:p>
                      <a:pPr algn="l">
                        <a:lnSpc>
                          <a:spcPts val="1050"/>
                        </a:lnSpc>
                        <a:spcAft>
                          <a:spcPts val="0"/>
                        </a:spcAft>
                      </a:pPr>
                      <a:r>
                        <a:rPr lang="de-DE" sz="800" dirty="0">
                          <a:effectLst/>
                          <a:latin typeface="Verdana"/>
                          <a:ea typeface="Times New Roman"/>
                          <a:cs typeface="Verdana"/>
                        </a:rPr>
                        <a:t>BA EW 7</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ts val="1050"/>
                        </a:lnSpc>
                        <a:spcAft>
                          <a:spcPts val="0"/>
                        </a:spcAft>
                      </a:pPr>
                      <a:r>
                        <a:rPr lang="de-DE" sz="800" dirty="0">
                          <a:effectLst/>
                          <a:latin typeface="Verdana"/>
                          <a:ea typeface="Times New Roman"/>
                          <a:cs typeface="Verdana"/>
                        </a:rPr>
                        <a:t>Lehren und Lernen</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ts val="1050"/>
                        </a:lnSpc>
                        <a:spcAft>
                          <a:spcPts val="0"/>
                        </a:spcAft>
                      </a:pPr>
                      <a:r>
                        <a:rPr lang="de-DE" sz="800" dirty="0">
                          <a:effectLst/>
                          <a:latin typeface="Verdana"/>
                          <a:ea typeface="Times New Roman"/>
                          <a:cs typeface="Verdana"/>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ts val="1050"/>
                        </a:lnSpc>
                        <a:spcAft>
                          <a:spcPts val="0"/>
                        </a:spcAft>
                      </a:pPr>
                      <a:r>
                        <a:rPr lang="de-DE" sz="800" dirty="0">
                          <a:effectLst/>
                          <a:latin typeface="Verdana"/>
                          <a:ea typeface="Times New Roman"/>
                          <a:cs typeface="Verdana"/>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ts val="1050"/>
                        </a:lnSpc>
                        <a:spcAft>
                          <a:spcPts val="0"/>
                        </a:spcAft>
                      </a:pPr>
                      <a:r>
                        <a:rPr lang="de-DE" sz="800" dirty="0">
                          <a:effectLst/>
                          <a:latin typeface="Verdana"/>
                          <a:ea typeface="Times New Roman"/>
                          <a:cs typeface="Verdana"/>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ts val="1050"/>
                        </a:lnSpc>
                        <a:spcAft>
                          <a:spcPts val="0"/>
                        </a:spcAft>
                      </a:pPr>
                      <a:r>
                        <a:rPr lang="de-DE" sz="800" dirty="0">
                          <a:effectLst/>
                          <a:latin typeface="Verdana"/>
                          <a:ea typeface="Times New Roman"/>
                          <a:cs typeface="Verdana"/>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ts val="1050"/>
                        </a:lnSpc>
                        <a:spcAft>
                          <a:spcPts val="0"/>
                        </a:spcAft>
                      </a:pPr>
                      <a:r>
                        <a:rPr lang="de-DE" sz="800" dirty="0">
                          <a:effectLst/>
                          <a:latin typeface="Verdana"/>
                          <a:ea typeface="Times New Roman"/>
                          <a:cs typeface="Verdana"/>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050"/>
                        </a:lnSpc>
                        <a:spcAft>
                          <a:spcPts val="0"/>
                        </a:spcAft>
                      </a:pPr>
                      <a:r>
                        <a:rPr lang="en-US" sz="800" dirty="0">
                          <a:effectLst/>
                          <a:latin typeface="Verdana"/>
                          <a:ea typeface="Times New Roman"/>
                          <a:cs typeface="Verdana"/>
                        </a:rPr>
                        <a:t>4 SWS, 10 LP</a:t>
                      </a:r>
                      <a:endParaRPr lang="de-DE" sz="800" dirty="0">
                        <a:effectLst/>
                        <a:latin typeface="Verdana"/>
                        <a:ea typeface="Times New Roman"/>
                        <a:cs typeface="Verdana"/>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6"/>
                  </a:ext>
                </a:extLst>
              </a:tr>
              <a:tr h="489397">
                <a:tc>
                  <a:txBody>
                    <a:bodyPr/>
                    <a:lstStyle/>
                    <a:p>
                      <a:pPr algn="l">
                        <a:lnSpc>
                          <a:spcPts val="1050"/>
                        </a:lnSpc>
                        <a:spcAft>
                          <a:spcPts val="0"/>
                        </a:spcAft>
                      </a:pPr>
                      <a:r>
                        <a:rPr lang="de-DE" sz="800" b="1" dirty="0">
                          <a:effectLst/>
                          <a:latin typeface="Verdana"/>
                          <a:ea typeface="Times New Roman"/>
                          <a:cs typeface="Verdana"/>
                        </a:rPr>
                        <a:t>SWS und LP je Semester</a:t>
                      </a:r>
                      <a:endParaRPr lang="de-DE" sz="800" dirty="0">
                        <a:effectLst/>
                        <a:latin typeface="Verdana"/>
                        <a:ea typeface="Times New Roman"/>
                        <a:cs typeface="Verdana"/>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ts val="1050"/>
                        </a:lnSpc>
                        <a:spcAft>
                          <a:spcPts val="0"/>
                        </a:spcAft>
                      </a:pPr>
                      <a:r>
                        <a:rPr lang="de-DE" sz="800" b="1" dirty="0">
                          <a:effectLst/>
                          <a:latin typeface="Verdana"/>
                          <a:ea typeface="Times New Roman"/>
                          <a:cs typeface="Verdana"/>
                        </a:rPr>
                        <a:t> </a:t>
                      </a:r>
                      <a:endParaRPr lang="de-DE" sz="800" dirty="0">
                        <a:effectLst/>
                        <a:latin typeface="Verdana"/>
                        <a:ea typeface="Times New Roman"/>
                        <a:cs typeface="Verdana"/>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ts val="1050"/>
                        </a:lnSpc>
                        <a:spcAft>
                          <a:spcPts val="0"/>
                        </a:spcAft>
                      </a:pPr>
                      <a:r>
                        <a:rPr lang="de-DE" sz="800" b="1" dirty="0">
                          <a:effectLst/>
                          <a:latin typeface="Verdana"/>
                          <a:ea typeface="Times New Roman"/>
                          <a:cs typeface="Verdana"/>
                        </a:rPr>
                        <a:t>5 SWS / </a:t>
                      </a:r>
                      <a:endParaRPr lang="de-DE" sz="800" dirty="0">
                        <a:effectLst/>
                        <a:latin typeface="Verdana"/>
                        <a:ea typeface="Times New Roman"/>
                        <a:cs typeface="Verdana"/>
                      </a:endParaRPr>
                    </a:p>
                    <a:p>
                      <a:pPr algn="l">
                        <a:lnSpc>
                          <a:spcPts val="1050"/>
                        </a:lnSpc>
                        <a:spcAft>
                          <a:spcPts val="0"/>
                        </a:spcAft>
                      </a:pPr>
                      <a:r>
                        <a:rPr lang="de-DE" sz="800" b="1" dirty="0">
                          <a:effectLst/>
                          <a:latin typeface="Verdana"/>
                          <a:ea typeface="Times New Roman"/>
                          <a:cs typeface="Verdana"/>
                        </a:rPr>
                        <a:t>10 LP</a:t>
                      </a:r>
                      <a:endParaRPr lang="de-DE" sz="800" dirty="0">
                        <a:effectLst/>
                        <a:latin typeface="Verdana"/>
                        <a:ea typeface="Times New Roman"/>
                        <a:cs typeface="Verdana"/>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050"/>
                        </a:lnSpc>
                        <a:spcAft>
                          <a:spcPts val="0"/>
                        </a:spcAft>
                      </a:pPr>
                      <a:r>
                        <a:rPr lang="de-DE" sz="800" b="1" dirty="0">
                          <a:effectLst/>
                          <a:latin typeface="Verdana"/>
                          <a:ea typeface="Times New Roman"/>
                          <a:cs typeface="Verdana"/>
                        </a:rPr>
                        <a:t>4 SWS /</a:t>
                      </a:r>
                      <a:endParaRPr lang="de-DE" sz="800" dirty="0">
                        <a:effectLst/>
                        <a:latin typeface="Verdana"/>
                        <a:ea typeface="Times New Roman"/>
                        <a:cs typeface="Verdana"/>
                      </a:endParaRPr>
                    </a:p>
                    <a:p>
                      <a:pPr algn="l">
                        <a:lnSpc>
                          <a:spcPts val="1050"/>
                        </a:lnSpc>
                        <a:spcAft>
                          <a:spcPts val="0"/>
                        </a:spcAft>
                      </a:pPr>
                      <a:r>
                        <a:rPr lang="de-DE" sz="800" b="1" dirty="0">
                          <a:effectLst/>
                          <a:latin typeface="Verdana"/>
                          <a:ea typeface="Times New Roman"/>
                          <a:cs typeface="Verdana"/>
                        </a:rPr>
                        <a:t>10 LP</a:t>
                      </a:r>
                      <a:endParaRPr lang="de-DE" sz="800" dirty="0">
                        <a:effectLst/>
                        <a:latin typeface="Verdana"/>
                        <a:ea typeface="Times New Roman"/>
                        <a:cs typeface="Verdana"/>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ts val="1050"/>
                        </a:lnSpc>
                        <a:spcAft>
                          <a:spcPts val="0"/>
                        </a:spcAft>
                      </a:pPr>
                      <a:r>
                        <a:rPr lang="de-DE" sz="800" b="1" dirty="0">
                          <a:effectLst/>
                          <a:latin typeface="Verdana"/>
                          <a:ea typeface="Times New Roman"/>
                          <a:cs typeface="Verdana"/>
                        </a:rPr>
                        <a:t>4 SWS /</a:t>
                      </a:r>
                      <a:endParaRPr lang="de-DE" sz="800" dirty="0">
                        <a:effectLst/>
                        <a:latin typeface="Verdana"/>
                        <a:ea typeface="Times New Roman"/>
                        <a:cs typeface="Verdana"/>
                      </a:endParaRPr>
                    </a:p>
                    <a:p>
                      <a:pPr algn="l">
                        <a:lnSpc>
                          <a:spcPts val="1050"/>
                        </a:lnSpc>
                        <a:spcAft>
                          <a:spcPts val="0"/>
                        </a:spcAft>
                      </a:pPr>
                      <a:r>
                        <a:rPr lang="de-DE" sz="800" b="1" dirty="0">
                          <a:effectLst/>
                          <a:latin typeface="Verdana"/>
                          <a:ea typeface="Times New Roman"/>
                          <a:cs typeface="Verdana"/>
                        </a:rPr>
                        <a:t>10 LP</a:t>
                      </a:r>
                      <a:endParaRPr lang="de-DE" sz="800" dirty="0">
                        <a:effectLst/>
                        <a:latin typeface="Verdana"/>
                        <a:ea typeface="Times New Roman"/>
                        <a:cs typeface="Verdana"/>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050"/>
                        </a:lnSpc>
                        <a:spcAft>
                          <a:spcPts val="0"/>
                        </a:spcAft>
                      </a:pPr>
                      <a:r>
                        <a:rPr lang="de-DE" sz="800" b="1" dirty="0">
                          <a:effectLst/>
                          <a:latin typeface="Verdana"/>
                          <a:ea typeface="Times New Roman"/>
                          <a:cs typeface="Verdana"/>
                        </a:rPr>
                        <a:t>4 SWS /</a:t>
                      </a:r>
                      <a:endParaRPr lang="de-DE" sz="800" dirty="0">
                        <a:effectLst/>
                        <a:latin typeface="Verdana"/>
                        <a:ea typeface="Times New Roman"/>
                        <a:cs typeface="Verdana"/>
                      </a:endParaRPr>
                    </a:p>
                    <a:p>
                      <a:pPr algn="l">
                        <a:lnSpc>
                          <a:spcPts val="1050"/>
                        </a:lnSpc>
                        <a:spcAft>
                          <a:spcPts val="0"/>
                        </a:spcAft>
                      </a:pPr>
                      <a:r>
                        <a:rPr lang="de-DE" sz="800" b="1" dirty="0">
                          <a:effectLst/>
                          <a:latin typeface="Verdana"/>
                          <a:ea typeface="Times New Roman"/>
                          <a:cs typeface="Verdana"/>
                        </a:rPr>
                        <a:t>10 LP</a:t>
                      </a:r>
                      <a:endParaRPr lang="de-DE" sz="800" dirty="0">
                        <a:effectLst/>
                        <a:latin typeface="Verdana"/>
                        <a:ea typeface="Times New Roman"/>
                        <a:cs typeface="Verdana"/>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050"/>
                        </a:lnSpc>
                        <a:spcAft>
                          <a:spcPts val="0"/>
                        </a:spcAft>
                      </a:pPr>
                      <a:r>
                        <a:rPr lang="de-DE" sz="800" b="1" dirty="0">
                          <a:effectLst/>
                          <a:latin typeface="Verdana"/>
                          <a:ea typeface="Times New Roman"/>
                          <a:cs typeface="Verdana"/>
                        </a:rPr>
                        <a:t>4 SWS /</a:t>
                      </a:r>
                      <a:endParaRPr lang="de-DE" sz="800" dirty="0">
                        <a:effectLst/>
                        <a:latin typeface="Verdana"/>
                        <a:ea typeface="Times New Roman"/>
                        <a:cs typeface="Verdana"/>
                      </a:endParaRPr>
                    </a:p>
                    <a:p>
                      <a:pPr algn="l">
                        <a:lnSpc>
                          <a:spcPts val="1050"/>
                        </a:lnSpc>
                        <a:spcAft>
                          <a:spcPts val="0"/>
                        </a:spcAft>
                      </a:pPr>
                      <a:r>
                        <a:rPr lang="de-DE" sz="800" b="1" dirty="0">
                          <a:effectLst/>
                          <a:latin typeface="Verdana"/>
                          <a:ea typeface="Times New Roman"/>
                          <a:cs typeface="Verdana"/>
                        </a:rPr>
                        <a:t>10 LP</a:t>
                      </a:r>
                      <a:endParaRPr lang="de-DE" sz="800" dirty="0">
                        <a:effectLst/>
                        <a:latin typeface="Verdana"/>
                        <a:ea typeface="Times New Roman"/>
                        <a:cs typeface="Verdana"/>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ts val="1050"/>
                        </a:lnSpc>
                        <a:spcAft>
                          <a:spcPts val="0"/>
                        </a:spcAft>
                      </a:pPr>
                      <a:r>
                        <a:rPr lang="de-DE" sz="800" b="1" dirty="0">
                          <a:effectLst/>
                          <a:latin typeface="Verdana"/>
                          <a:ea typeface="Times New Roman"/>
                          <a:cs typeface="Verdana"/>
                        </a:rPr>
                        <a:t>4 SWS /</a:t>
                      </a:r>
                      <a:endParaRPr lang="de-DE" sz="800" dirty="0">
                        <a:effectLst/>
                        <a:latin typeface="Verdana"/>
                        <a:ea typeface="Times New Roman"/>
                        <a:cs typeface="Verdana"/>
                      </a:endParaRPr>
                    </a:p>
                    <a:p>
                      <a:pPr algn="just">
                        <a:lnSpc>
                          <a:spcPts val="1050"/>
                        </a:lnSpc>
                        <a:spcAft>
                          <a:spcPts val="0"/>
                        </a:spcAft>
                      </a:pPr>
                      <a:r>
                        <a:rPr lang="de-DE" sz="800" b="1" dirty="0">
                          <a:effectLst/>
                          <a:latin typeface="Verdana"/>
                          <a:ea typeface="Times New Roman"/>
                          <a:cs typeface="Verdana"/>
                        </a:rPr>
                        <a:t>10 LP</a:t>
                      </a:r>
                      <a:endParaRPr lang="de-DE" sz="800" dirty="0">
                        <a:effectLst/>
                        <a:latin typeface="Verdana"/>
                        <a:ea typeface="Times New Roman"/>
                        <a:cs typeface="Verdana"/>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7"/>
                  </a:ext>
                </a:extLst>
              </a:tr>
            </a:tbl>
          </a:graphicData>
        </a:graphic>
      </p:graphicFrame>
      <mc:AlternateContent xmlns:mc="http://schemas.openxmlformats.org/markup-compatibility/2006" xmlns:p14="http://schemas.microsoft.com/office/powerpoint/2010/main">
        <mc:Choice Requires="p14">
          <p:contentPart p14:bwMode="auto" r:id="rId4">
            <p14:nvContentPartPr>
              <p14:cNvPr id="3" name="Freihand 2">
                <a:extLst>
                  <a:ext uri="{FF2B5EF4-FFF2-40B4-BE49-F238E27FC236}">
                    <a16:creationId xmlns:a16="http://schemas.microsoft.com/office/drawing/2014/main" xmlns="" id="{8E9FDA93-3B88-4532-AEB4-6B281576AB58}"/>
                  </a:ext>
                </a:extLst>
              </p14:cNvPr>
              <p14:cNvContentPartPr/>
              <p14:nvPr/>
            </p14:nvContentPartPr>
            <p14:xfrm>
              <a:off x="494820" y="2505300"/>
              <a:ext cx="3825000" cy="360"/>
            </p14:xfrm>
          </p:contentPart>
        </mc:Choice>
        <mc:Fallback xmlns="">
          <p:pic>
            <p:nvPicPr>
              <p:cNvPr id="3" name="Freihand 2">
                <a:extLst>
                  <a:ext uri="{FF2B5EF4-FFF2-40B4-BE49-F238E27FC236}">
                    <a16:creationId xmlns:a16="http://schemas.microsoft.com/office/drawing/2014/main" id="{8E9FDA93-3B88-4532-AEB4-6B281576AB58}"/>
                  </a:ext>
                </a:extLst>
              </p:cNvPr>
              <p:cNvPicPr/>
              <p:nvPr/>
            </p:nvPicPr>
            <p:blipFill>
              <a:blip r:embed="rId5"/>
              <a:stretch>
                <a:fillRect/>
              </a:stretch>
            </p:blipFill>
            <p:spPr>
              <a:xfrm>
                <a:off x="441180" y="2397660"/>
                <a:ext cx="3932640" cy="216000"/>
              </a:xfrm>
              <a:prstGeom prst="rect">
                <a:avLst/>
              </a:prstGeom>
            </p:spPr>
          </p:pic>
        </mc:Fallback>
      </mc:AlternateContent>
      <mc:AlternateContent xmlns:mc="http://schemas.openxmlformats.org/markup-compatibility/2006" xmlns:p14="http://schemas.microsoft.com/office/powerpoint/2010/main">
        <mc:Choice Requires="p14">
          <p:contentPart p14:bwMode="auto" r:id="rId6">
            <p14:nvContentPartPr>
              <p14:cNvPr id="6" name="Freihand 5">
                <a:extLst>
                  <a:ext uri="{FF2B5EF4-FFF2-40B4-BE49-F238E27FC236}">
                    <a16:creationId xmlns:a16="http://schemas.microsoft.com/office/drawing/2014/main" xmlns="" id="{B3203016-A663-46EE-9CFC-157B77D11AFB}"/>
                  </a:ext>
                </a:extLst>
              </p14:cNvPr>
              <p14:cNvContentPartPr/>
              <p14:nvPr/>
            </p14:nvContentPartPr>
            <p14:xfrm>
              <a:off x="499860" y="2446028"/>
              <a:ext cx="3801240" cy="360"/>
            </p14:xfrm>
          </p:contentPart>
        </mc:Choice>
        <mc:Fallback xmlns="">
          <p:pic>
            <p:nvPicPr>
              <p:cNvPr id="6" name="Freihand 5">
                <a:extLst>
                  <a:ext uri="{FF2B5EF4-FFF2-40B4-BE49-F238E27FC236}">
                    <a16:creationId xmlns:a16="http://schemas.microsoft.com/office/drawing/2014/main" id="{B3203016-A663-46EE-9CFC-157B77D11AFB}"/>
                  </a:ext>
                </a:extLst>
              </p:cNvPr>
              <p:cNvPicPr/>
              <p:nvPr/>
            </p:nvPicPr>
            <p:blipFill>
              <a:blip r:embed="rId7"/>
              <a:stretch>
                <a:fillRect/>
              </a:stretch>
            </p:blipFill>
            <p:spPr>
              <a:xfrm>
                <a:off x="446220" y="2338388"/>
                <a:ext cx="3908880" cy="216000"/>
              </a:xfrm>
              <a:prstGeom prst="rect">
                <a:avLst/>
              </a:prstGeom>
            </p:spPr>
          </p:pic>
        </mc:Fallback>
      </mc:AlternateContent>
      <mc:AlternateContent xmlns:mc="http://schemas.openxmlformats.org/markup-compatibility/2006" xmlns:p14="http://schemas.microsoft.com/office/powerpoint/2010/main">
        <mc:Choice Requires="p14">
          <p:contentPart p14:bwMode="auto" r:id="rId8">
            <p14:nvContentPartPr>
              <p14:cNvPr id="7" name="Freihand 6">
                <a:extLst>
                  <a:ext uri="{FF2B5EF4-FFF2-40B4-BE49-F238E27FC236}">
                    <a16:creationId xmlns:a16="http://schemas.microsoft.com/office/drawing/2014/main" xmlns="" id="{A0D23AED-3450-4E29-93DC-B7B6303592E2}"/>
                  </a:ext>
                </a:extLst>
              </p14:cNvPr>
              <p14:cNvContentPartPr/>
              <p14:nvPr/>
            </p14:nvContentPartPr>
            <p14:xfrm>
              <a:off x="5262315" y="3041828"/>
              <a:ext cx="747360" cy="360"/>
            </p14:xfrm>
          </p:contentPart>
        </mc:Choice>
        <mc:Fallback xmlns="">
          <p:pic>
            <p:nvPicPr>
              <p:cNvPr id="7" name="Freihand 6">
                <a:extLst>
                  <a:ext uri="{FF2B5EF4-FFF2-40B4-BE49-F238E27FC236}">
                    <a16:creationId xmlns:a16="http://schemas.microsoft.com/office/drawing/2014/main" id="{A0D23AED-3450-4E29-93DC-B7B6303592E2}"/>
                  </a:ext>
                </a:extLst>
              </p:cNvPr>
              <p:cNvPicPr/>
              <p:nvPr/>
            </p:nvPicPr>
            <p:blipFill>
              <a:blip r:embed="rId9"/>
              <a:stretch>
                <a:fillRect/>
              </a:stretch>
            </p:blipFill>
            <p:spPr>
              <a:xfrm>
                <a:off x="5208675" y="2934188"/>
                <a:ext cx="855000" cy="216000"/>
              </a:xfrm>
              <a:prstGeom prst="rect">
                <a:avLst/>
              </a:prstGeom>
            </p:spPr>
          </p:pic>
        </mc:Fallback>
      </mc:AlternateContent>
      <mc:AlternateContent xmlns:mc="http://schemas.openxmlformats.org/markup-compatibility/2006" xmlns:p14="http://schemas.microsoft.com/office/powerpoint/2010/main">
        <mc:Choice Requires="p14">
          <p:contentPart p14:bwMode="auto" r:id="rId10">
            <p14:nvContentPartPr>
              <p14:cNvPr id="8" name="Freihand 7">
                <a:extLst>
                  <a:ext uri="{FF2B5EF4-FFF2-40B4-BE49-F238E27FC236}">
                    <a16:creationId xmlns:a16="http://schemas.microsoft.com/office/drawing/2014/main" xmlns="" id="{CFF6D2E2-9E16-4C77-93D1-4E4E766C38C0}"/>
                  </a:ext>
                </a:extLst>
              </p14:cNvPr>
              <p14:cNvContentPartPr/>
              <p14:nvPr/>
            </p14:nvContentPartPr>
            <p14:xfrm>
              <a:off x="5272755" y="2914748"/>
              <a:ext cx="739080" cy="360"/>
            </p14:xfrm>
          </p:contentPart>
        </mc:Choice>
        <mc:Fallback xmlns="">
          <p:pic>
            <p:nvPicPr>
              <p:cNvPr id="8" name="Freihand 7">
                <a:extLst>
                  <a:ext uri="{FF2B5EF4-FFF2-40B4-BE49-F238E27FC236}">
                    <a16:creationId xmlns:a16="http://schemas.microsoft.com/office/drawing/2014/main" id="{CFF6D2E2-9E16-4C77-93D1-4E4E766C38C0}"/>
                  </a:ext>
                </a:extLst>
              </p:cNvPr>
              <p:cNvPicPr/>
              <p:nvPr/>
            </p:nvPicPr>
            <p:blipFill>
              <a:blip r:embed="rId11"/>
              <a:stretch>
                <a:fillRect/>
              </a:stretch>
            </p:blipFill>
            <p:spPr>
              <a:xfrm>
                <a:off x="5219115" y="2806748"/>
                <a:ext cx="846720" cy="216000"/>
              </a:xfrm>
              <a:prstGeom prst="rect">
                <a:avLst/>
              </a:prstGeom>
            </p:spPr>
          </p:pic>
        </mc:Fallback>
      </mc:AlternateContent>
      <mc:AlternateContent xmlns:mc="http://schemas.openxmlformats.org/markup-compatibility/2006" xmlns:p14="http://schemas.microsoft.com/office/powerpoint/2010/main">
        <mc:Choice Requires="p14">
          <p:contentPart p14:bwMode="auto" r:id="rId12">
            <p14:nvContentPartPr>
              <p14:cNvPr id="9" name="Freihand 8">
                <a:extLst>
                  <a:ext uri="{FF2B5EF4-FFF2-40B4-BE49-F238E27FC236}">
                    <a16:creationId xmlns:a16="http://schemas.microsoft.com/office/drawing/2014/main" xmlns="" id="{92044CFD-7C8A-4D4F-B444-19D6253C269A}"/>
                  </a:ext>
                </a:extLst>
              </p14:cNvPr>
              <p14:cNvContentPartPr/>
              <p14:nvPr/>
            </p14:nvContentPartPr>
            <p14:xfrm>
              <a:off x="6014715" y="2914748"/>
              <a:ext cx="360" cy="360"/>
            </p14:xfrm>
          </p:contentPart>
        </mc:Choice>
        <mc:Fallback xmlns="">
          <p:pic>
            <p:nvPicPr>
              <p:cNvPr id="9" name="Freihand 8">
                <a:extLst>
                  <a:ext uri="{FF2B5EF4-FFF2-40B4-BE49-F238E27FC236}">
                    <a16:creationId xmlns:a16="http://schemas.microsoft.com/office/drawing/2014/main" id="{92044CFD-7C8A-4D4F-B444-19D6253C269A}"/>
                  </a:ext>
                </a:extLst>
              </p:cNvPr>
              <p:cNvPicPr/>
              <p:nvPr/>
            </p:nvPicPr>
            <p:blipFill>
              <a:blip r:embed="rId13"/>
              <a:stretch>
                <a:fillRect/>
              </a:stretch>
            </p:blipFill>
            <p:spPr>
              <a:xfrm>
                <a:off x="5961075" y="2806748"/>
                <a:ext cx="108000" cy="216000"/>
              </a:xfrm>
              <a:prstGeom prst="rect">
                <a:avLst/>
              </a:prstGeom>
            </p:spPr>
          </p:pic>
        </mc:Fallback>
      </mc:AlternateContent>
      <mc:AlternateContent xmlns:mc="http://schemas.openxmlformats.org/markup-compatibility/2006" xmlns:p14="http://schemas.microsoft.com/office/powerpoint/2010/main">
        <mc:Choice Requires="p14">
          <p:contentPart p14:bwMode="auto" r:id="rId14">
            <p14:nvContentPartPr>
              <p14:cNvPr id="10" name="Freihand 9">
                <a:extLst>
                  <a:ext uri="{FF2B5EF4-FFF2-40B4-BE49-F238E27FC236}">
                    <a16:creationId xmlns:a16="http://schemas.microsoft.com/office/drawing/2014/main" xmlns="" id="{D59ED802-C287-460B-BE49-F68CABEA94CB}"/>
                  </a:ext>
                </a:extLst>
              </p14:cNvPr>
              <p14:cNvContentPartPr/>
              <p14:nvPr/>
            </p14:nvContentPartPr>
            <p14:xfrm>
              <a:off x="2338755" y="2914748"/>
              <a:ext cx="1090440" cy="360"/>
            </p14:xfrm>
          </p:contentPart>
        </mc:Choice>
        <mc:Fallback xmlns="">
          <p:pic>
            <p:nvPicPr>
              <p:cNvPr id="10" name="Freihand 9">
                <a:extLst>
                  <a:ext uri="{FF2B5EF4-FFF2-40B4-BE49-F238E27FC236}">
                    <a16:creationId xmlns:a16="http://schemas.microsoft.com/office/drawing/2014/main" id="{D59ED802-C287-460B-BE49-F68CABEA94CB}"/>
                  </a:ext>
                </a:extLst>
              </p:cNvPr>
              <p:cNvPicPr/>
              <p:nvPr/>
            </p:nvPicPr>
            <p:blipFill>
              <a:blip r:embed="rId15"/>
              <a:stretch>
                <a:fillRect/>
              </a:stretch>
            </p:blipFill>
            <p:spPr>
              <a:xfrm>
                <a:off x="2284755" y="2806748"/>
                <a:ext cx="1198080" cy="216000"/>
              </a:xfrm>
              <a:prstGeom prst="rect">
                <a:avLst/>
              </a:prstGeom>
            </p:spPr>
          </p:pic>
        </mc:Fallback>
      </mc:AlternateContent>
      <mc:AlternateContent xmlns:mc="http://schemas.openxmlformats.org/markup-compatibility/2006" xmlns:p14="http://schemas.microsoft.com/office/powerpoint/2010/main">
        <mc:Choice Requires="p14">
          <p:contentPart p14:bwMode="auto" r:id="rId16">
            <p14:nvContentPartPr>
              <p14:cNvPr id="11" name="Freihand 10">
                <a:extLst>
                  <a:ext uri="{FF2B5EF4-FFF2-40B4-BE49-F238E27FC236}">
                    <a16:creationId xmlns:a16="http://schemas.microsoft.com/office/drawing/2014/main" xmlns="" id="{BD389328-125A-46DF-B1E5-9A7B2955E096}"/>
                  </a:ext>
                </a:extLst>
              </p14:cNvPr>
              <p14:cNvContentPartPr/>
              <p14:nvPr/>
            </p14:nvContentPartPr>
            <p14:xfrm>
              <a:off x="496620" y="2914748"/>
              <a:ext cx="2022840" cy="360"/>
            </p14:xfrm>
          </p:contentPart>
        </mc:Choice>
        <mc:Fallback xmlns="">
          <p:pic>
            <p:nvPicPr>
              <p:cNvPr id="11" name="Freihand 10">
                <a:extLst>
                  <a:ext uri="{FF2B5EF4-FFF2-40B4-BE49-F238E27FC236}">
                    <a16:creationId xmlns:a16="http://schemas.microsoft.com/office/drawing/2014/main" id="{BD389328-125A-46DF-B1E5-9A7B2955E096}"/>
                  </a:ext>
                </a:extLst>
              </p:cNvPr>
              <p:cNvPicPr/>
              <p:nvPr/>
            </p:nvPicPr>
            <p:blipFill>
              <a:blip r:embed="rId17"/>
              <a:stretch>
                <a:fillRect/>
              </a:stretch>
            </p:blipFill>
            <p:spPr>
              <a:xfrm>
                <a:off x="442620" y="2806748"/>
                <a:ext cx="2130480" cy="216000"/>
              </a:xfrm>
              <a:prstGeom prst="rect">
                <a:avLst/>
              </a:prstGeom>
            </p:spPr>
          </p:pic>
        </mc:Fallback>
      </mc:AlternateContent>
      <mc:AlternateContent xmlns:mc="http://schemas.openxmlformats.org/markup-compatibility/2006" xmlns:p14="http://schemas.microsoft.com/office/powerpoint/2010/main">
        <mc:Choice Requires="p14">
          <p:contentPart p14:bwMode="auto" r:id="rId18">
            <p14:nvContentPartPr>
              <p14:cNvPr id="12" name="Freihand 11">
                <a:extLst>
                  <a:ext uri="{FF2B5EF4-FFF2-40B4-BE49-F238E27FC236}">
                    <a16:creationId xmlns:a16="http://schemas.microsoft.com/office/drawing/2014/main" xmlns="" id="{D9333C22-F646-4AB2-BB56-B8A0AEC08ACE}"/>
                  </a:ext>
                </a:extLst>
              </p14:cNvPr>
              <p14:cNvContentPartPr/>
              <p14:nvPr/>
            </p14:nvContentPartPr>
            <p14:xfrm>
              <a:off x="499860" y="3041468"/>
              <a:ext cx="2932560" cy="360"/>
            </p14:xfrm>
          </p:contentPart>
        </mc:Choice>
        <mc:Fallback xmlns="">
          <p:pic>
            <p:nvPicPr>
              <p:cNvPr id="12" name="Freihand 11">
                <a:extLst>
                  <a:ext uri="{FF2B5EF4-FFF2-40B4-BE49-F238E27FC236}">
                    <a16:creationId xmlns:a16="http://schemas.microsoft.com/office/drawing/2014/main" id="{D9333C22-F646-4AB2-BB56-B8A0AEC08ACE}"/>
                  </a:ext>
                </a:extLst>
              </p:cNvPr>
              <p:cNvPicPr/>
              <p:nvPr/>
            </p:nvPicPr>
            <p:blipFill>
              <a:blip r:embed="rId19"/>
              <a:stretch>
                <a:fillRect/>
              </a:stretch>
            </p:blipFill>
            <p:spPr>
              <a:xfrm>
                <a:off x="446220" y="2933828"/>
                <a:ext cx="3040200" cy="216000"/>
              </a:xfrm>
              <a:prstGeom prst="rect">
                <a:avLst/>
              </a:prstGeom>
            </p:spPr>
          </p:pic>
        </mc:Fallback>
      </mc:AlternateContent>
      <mc:AlternateContent xmlns:mc="http://schemas.openxmlformats.org/markup-compatibility/2006" xmlns:p14="http://schemas.microsoft.com/office/powerpoint/2010/main">
        <mc:Choice Requires="p14">
          <p:contentPart p14:bwMode="auto" r:id="rId20">
            <p14:nvContentPartPr>
              <p14:cNvPr id="13" name="Freihand 12">
                <a:extLst>
                  <a:ext uri="{FF2B5EF4-FFF2-40B4-BE49-F238E27FC236}">
                    <a16:creationId xmlns:a16="http://schemas.microsoft.com/office/drawing/2014/main" xmlns="" id="{EFEFB57D-9844-4E13-897D-4919DB70B727}"/>
                  </a:ext>
                </a:extLst>
              </p14:cNvPr>
              <p14:cNvContentPartPr/>
              <p14:nvPr/>
            </p14:nvContentPartPr>
            <p14:xfrm>
              <a:off x="6996068" y="4346393"/>
              <a:ext cx="720720" cy="360"/>
            </p14:xfrm>
          </p:contentPart>
        </mc:Choice>
        <mc:Fallback xmlns="">
          <p:pic>
            <p:nvPicPr>
              <p:cNvPr id="13" name="Freihand 12">
                <a:extLst>
                  <a:ext uri="{FF2B5EF4-FFF2-40B4-BE49-F238E27FC236}">
                    <a16:creationId xmlns:a16="http://schemas.microsoft.com/office/drawing/2014/main" id="{EFEFB57D-9844-4E13-897D-4919DB70B727}"/>
                  </a:ext>
                </a:extLst>
              </p:cNvPr>
              <p:cNvPicPr/>
              <p:nvPr/>
            </p:nvPicPr>
            <p:blipFill>
              <a:blip r:embed="rId21"/>
              <a:stretch>
                <a:fillRect/>
              </a:stretch>
            </p:blipFill>
            <p:spPr>
              <a:xfrm>
                <a:off x="6942068" y="4238753"/>
                <a:ext cx="828360" cy="216000"/>
              </a:xfrm>
              <a:prstGeom prst="rect">
                <a:avLst/>
              </a:prstGeom>
            </p:spPr>
          </p:pic>
        </mc:Fallback>
      </mc:AlternateContent>
      <mc:AlternateContent xmlns:mc="http://schemas.openxmlformats.org/markup-compatibility/2006" xmlns:p14="http://schemas.microsoft.com/office/powerpoint/2010/main">
        <mc:Choice Requires="p14">
          <p:contentPart p14:bwMode="auto" r:id="rId22">
            <p14:nvContentPartPr>
              <p14:cNvPr id="14" name="Freihand 13">
                <a:extLst>
                  <a:ext uri="{FF2B5EF4-FFF2-40B4-BE49-F238E27FC236}">
                    <a16:creationId xmlns:a16="http://schemas.microsoft.com/office/drawing/2014/main" xmlns="" id="{F8A67712-45BC-4DD7-903F-3BE794AF7992}"/>
                  </a:ext>
                </a:extLst>
              </p14:cNvPr>
              <p14:cNvContentPartPr/>
              <p14:nvPr/>
            </p14:nvContentPartPr>
            <p14:xfrm>
              <a:off x="6991028" y="4117793"/>
              <a:ext cx="709560" cy="360"/>
            </p14:xfrm>
          </p:contentPart>
        </mc:Choice>
        <mc:Fallback xmlns="">
          <p:pic>
            <p:nvPicPr>
              <p:cNvPr id="14" name="Freihand 13">
                <a:extLst>
                  <a:ext uri="{FF2B5EF4-FFF2-40B4-BE49-F238E27FC236}">
                    <a16:creationId xmlns:a16="http://schemas.microsoft.com/office/drawing/2014/main" id="{F8A67712-45BC-4DD7-903F-3BE794AF7992}"/>
                  </a:ext>
                </a:extLst>
              </p:cNvPr>
              <p:cNvPicPr/>
              <p:nvPr/>
            </p:nvPicPr>
            <p:blipFill>
              <a:blip r:embed="rId23"/>
              <a:stretch>
                <a:fillRect/>
              </a:stretch>
            </p:blipFill>
            <p:spPr>
              <a:xfrm>
                <a:off x="6937388" y="4010153"/>
                <a:ext cx="817200" cy="216000"/>
              </a:xfrm>
              <a:prstGeom prst="rect">
                <a:avLst/>
              </a:prstGeom>
            </p:spPr>
          </p:pic>
        </mc:Fallback>
      </mc:AlternateContent>
      <mc:AlternateContent xmlns:mc="http://schemas.openxmlformats.org/markup-compatibility/2006" xmlns:p14="http://schemas.microsoft.com/office/powerpoint/2010/main">
        <mc:Choice Requires="p14">
          <p:contentPart p14:bwMode="auto" r:id="rId24">
            <p14:nvContentPartPr>
              <p14:cNvPr id="15" name="Freihand 14">
                <a:extLst>
                  <a:ext uri="{FF2B5EF4-FFF2-40B4-BE49-F238E27FC236}">
                    <a16:creationId xmlns:a16="http://schemas.microsoft.com/office/drawing/2014/main" xmlns="" id="{4F0156C2-BC22-46BA-AE8A-6824409B2E5E}"/>
                  </a:ext>
                </a:extLst>
              </p14:cNvPr>
              <p14:cNvContentPartPr/>
              <p14:nvPr/>
            </p14:nvContentPartPr>
            <p14:xfrm>
              <a:off x="6991028" y="3889193"/>
              <a:ext cx="690480" cy="360"/>
            </p14:xfrm>
          </p:contentPart>
        </mc:Choice>
        <mc:Fallback xmlns="">
          <p:pic>
            <p:nvPicPr>
              <p:cNvPr id="15" name="Freihand 14">
                <a:extLst>
                  <a:ext uri="{FF2B5EF4-FFF2-40B4-BE49-F238E27FC236}">
                    <a16:creationId xmlns:a16="http://schemas.microsoft.com/office/drawing/2014/main" id="{4F0156C2-BC22-46BA-AE8A-6824409B2E5E}"/>
                  </a:ext>
                </a:extLst>
              </p:cNvPr>
              <p:cNvPicPr/>
              <p:nvPr/>
            </p:nvPicPr>
            <p:blipFill>
              <a:blip r:embed="rId25"/>
              <a:stretch>
                <a:fillRect/>
              </a:stretch>
            </p:blipFill>
            <p:spPr>
              <a:xfrm>
                <a:off x="6937388" y="3781553"/>
                <a:ext cx="798120" cy="216000"/>
              </a:xfrm>
              <a:prstGeom prst="rect">
                <a:avLst/>
              </a:prstGeom>
            </p:spPr>
          </p:pic>
        </mc:Fallback>
      </mc:AlternateContent>
      <mc:AlternateContent xmlns:mc="http://schemas.openxmlformats.org/markup-compatibility/2006" xmlns:p14="http://schemas.microsoft.com/office/powerpoint/2010/main">
        <mc:Choice Requires="p14">
          <p:contentPart p14:bwMode="auto" r:id="rId26">
            <p14:nvContentPartPr>
              <p14:cNvPr id="16" name="Freihand 15">
                <a:extLst>
                  <a:ext uri="{FF2B5EF4-FFF2-40B4-BE49-F238E27FC236}">
                    <a16:creationId xmlns:a16="http://schemas.microsoft.com/office/drawing/2014/main" xmlns="" id="{A22CD18A-6F28-4052-9240-D9E81E655565}"/>
                  </a:ext>
                </a:extLst>
              </p14:cNvPr>
              <p14:cNvContentPartPr/>
              <p14:nvPr/>
            </p14:nvContentPartPr>
            <p14:xfrm>
              <a:off x="6987855" y="3725295"/>
              <a:ext cx="703080" cy="360"/>
            </p14:xfrm>
          </p:contentPart>
        </mc:Choice>
        <mc:Fallback xmlns="">
          <p:pic>
            <p:nvPicPr>
              <p:cNvPr id="16" name="Freihand 15">
                <a:extLst>
                  <a:ext uri="{FF2B5EF4-FFF2-40B4-BE49-F238E27FC236}">
                    <a16:creationId xmlns:a16="http://schemas.microsoft.com/office/drawing/2014/main" id="{A22CD18A-6F28-4052-9240-D9E81E655565}"/>
                  </a:ext>
                </a:extLst>
              </p:cNvPr>
              <p:cNvPicPr/>
              <p:nvPr/>
            </p:nvPicPr>
            <p:blipFill>
              <a:blip r:embed="rId27"/>
              <a:stretch>
                <a:fillRect/>
              </a:stretch>
            </p:blipFill>
            <p:spPr>
              <a:xfrm>
                <a:off x="6934215" y="3617655"/>
                <a:ext cx="810720" cy="216000"/>
              </a:xfrm>
              <a:prstGeom prst="rect">
                <a:avLst/>
              </a:prstGeom>
            </p:spPr>
          </p:pic>
        </mc:Fallback>
      </mc:AlternateContent>
      <mc:AlternateContent xmlns:mc="http://schemas.openxmlformats.org/markup-compatibility/2006" xmlns:p14="http://schemas.microsoft.com/office/powerpoint/2010/main">
        <mc:Choice Requires="p14">
          <p:contentPart p14:bwMode="auto" r:id="rId28">
            <p14:nvContentPartPr>
              <p14:cNvPr id="17" name="Freihand 16">
                <a:extLst>
                  <a:ext uri="{FF2B5EF4-FFF2-40B4-BE49-F238E27FC236}">
                    <a16:creationId xmlns:a16="http://schemas.microsoft.com/office/drawing/2014/main" xmlns="" id="{48AB18DF-BFBD-441D-8D2A-4935424CD4AF}"/>
                  </a:ext>
                </a:extLst>
              </p14:cNvPr>
              <p14:cNvContentPartPr/>
              <p14:nvPr/>
            </p14:nvContentPartPr>
            <p14:xfrm>
              <a:off x="6994335" y="3939855"/>
              <a:ext cx="600120" cy="360"/>
            </p14:xfrm>
          </p:contentPart>
        </mc:Choice>
        <mc:Fallback xmlns="">
          <p:pic>
            <p:nvPicPr>
              <p:cNvPr id="17" name="Freihand 16">
                <a:extLst>
                  <a:ext uri="{FF2B5EF4-FFF2-40B4-BE49-F238E27FC236}">
                    <a16:creationId xmlns:a16="http://schemas.microsoft.com/office/drawing/2014/main" id="{48AB18DF-BFBD-441D-8D2A-4935424CD4AF}"/>
                  </a:ext>
                </a:extLst>
              </p:cNvPr>
              <p:cNvPicPr/>
              <p:nvPr/>
            </p:nvPicPr>
            <p:blipFill>
              <a:blip r:embed="rId29"/>
              <a:stretch>
                <a:fillRect/>
              </a:stretch>
            </p:blipFill>
            <p:spPr>
              <a:xfrm>
                <a:off x="6940335" y="3832215"/>
                <a:ext cx="707760" cy="216000"/>
              </a:xfrm>
              <a:prstGeom prst="rect">
                <a:avLst/>
              </a:prstGeom>
            </p:spPr>
          </p:pic>
        </mc:Fallback>
      </mc:AlternateContent>
      <mc:AlternateContent xmlns:mc="http://schemas.openxmlformats.org/markup-compatibility/2006" xmlns:p14="http://schemas.microsoft.com/office/powerpoint/2010/main">
        <mc:Choice Requires="p14">
          <p:contentPart p14:bwMode="auto" r:id="rId30">
            <p14:nvContentPartPr>
              <p14:cNvPr id="18" name="Freihand 17">
                <a:extLst>
                  <a:ext uri="{FF2B5EF4-FFF2-40B4-BE49-F238E27FC236}">
                    <a16:creationId xmlns:a16="http://schemas.microsoft.com/office/drawing/2014/main" xmlns="" id="{A86B6032-5672-458B-B4C8-33DB28F99DD6}"/>
                  </a:ext>
                </a:extLst>
              </p14:cNvPr>
              <p14:cNvContentPartPr/>
              <p14:nvPr/>
            </p14:nvContentPartPr>
            <p14:xfrm>
              <a:off x="7597695" y="3917895"/>
              <a:ext cx="95400" cy="19440"/>
            </p14:xfrm>
          </p:contentPart>
        </mc:Choice>
        <mc:Fallback xmlns="">
          <p:pic>
            <p:nvPicPr>
              <p:cNvPr id="18" name="Freihand 17">
                <a:extLst>
                  <a:ext uri="{FF2B5EF4-FFF2-40B4-BE49-F238E27FC236}">
                    <a16:creationId xmlns:a16="http://schemas.microsoft.com/office/drawing/2014/main" id="{A86B6032-5672-458B-B4C8-33DB28F99DD6}"/>
                  </a:ext>
                </a:extLst>
              </p:cNvPr>
              <p:cNvPicPr/>
              <p:nvPr/>
            </p:nvPicPr>
            <p:blipFill>
              <a:blip r:embed="rId31"/>
              <a:stretch>
                <a:fillRect/>
              </a:stretch>
            </p:blipFill>
            <p:spPr>
              <a:xfrm>
                <a:off x="7543695" y="3809895"/>
                <a:ext cx="203040" cy="235080"/>
              </a:xfrm>
              <a:prstGeom prst="rect">
                <a:avLst/>
              </a:prstGeom>
            </p:spPr>
          </p:pic>
        </mc:Fallback>
      </mc:AlternateContent>
      <mc:AlternateContent xmlns:mc="http://schemas.openxmlformats.org/markup-compatibility/2006" xmlns:p14="http://schemas.microsoft.com/office/powerpoint/2010/main">
        <mc:Choice Requires="p14">
          <p:contentPart p14:bwMode="auto" r:id="rId32">
            <p14:nvContentPartPr>
              <p14:cNvPr id="19" name="Freihand 18">
                <a:extLst>
                  <a:ext uri="{FF2B5EF4-FFF2-40B4-BE49-F238E27FC236}">
                    <a16:creationId xmlns:a16="http://schemas.microsoft.com/office/drawing/2014/main" xmlns="" id="{FC52242B-28D9-4DF7-9A50-5DB1D5752AC0}"/>
                  </a:ext>
                </a:extLst>
              </p14:cNvPr>
              <p14:cNvContentPartPr/>
              <p14:nvPr/>
            </p14:nvContentPartPr>
            <p14:xfrm>
              <a:off x="7702455" y="3901695"/>
              <a:ext cx="360" cy="360"/>
            </p14:xfrm>
          </p:contentPart>
        </mc:Choice>
        <mc:Fallback xmlns="">
          <p:pic>
            <p:nvPicPr>
              <p:cNvPr id="19" name="Freihand 18">
                <a:extLst>
                  <a:ext uri="{FF2B5EF4-FFF2-40B4-BE49-F238E27FC236}">
                    <a16:creationId xmlns:a16="http://schemas.microsoft.com/office/drawing/2014/main" id="{FC52242B-28D9-4DF7-9A50-5DB1D5752AC0}"/>
                  </a:ext>
                </a:extLst>
              </p:cNvPr>
              <p:cNvPicPr/>
              <p:nvPr/>
            </p:nvPicPr>
            <p:blipFill>
              <a:blip r:embed="rId33"/>
              <a:stretch>
                <a:fillRect/>
              </a:stretch>
            </p:blipFill>
            <p:spPr>
              <a:xfrm>
                <a:off x="7648455" y="3794055"/>
                <a:ext cx="108000" cy="216000"/>
              </a:xfrm>
              <a:prstGeom prst="rect">
                <a:avLst/>
              </a:prstGeom>
            </p:spPr>
          </p:pic>
        </mc:Fallback>
      </mc:AlternateContent>
      <mc:AlternateContent xmlns:mc="http://schemas.openxmlformats.org/markup-compatibility/2006" xmlns:p14="http://schemas.microsoft.com/office/powerpoint/2010/main">
        <mc:Choice Requires="p14">
          <p:contentPart p14:bwMode="auto" r:id="rId34">
            <p14:nvContentPartPr>
              <p14:cNvPr id="20" name="Freihand 19">
                <a:extLst>
                  <a:ext uri="{FF2B5EF4-FFF2-40B4-BE49-F238E27FC236}">
                    <a16:creationId xmlns:a16="http://schemas.microsoft.com/office/drawing/2014/main" xmlns="" id="{E5E7A62E-6E1B-4547-943C-5710325FE431}"/>
                  </a:ext>
                </a:extLst>
              </p14:cNvPr>
              <p14:cNvContentPartPr/>
              <p14:nvPr/>
            </p14:nvContentPartPr>
            <p14:xfrm>
              <a:off x="7702455" y="3784335"/>
              <a:ext cx="360" cy="360"/>
            </p14:xfrm>
          </p:contentPart>
        </mc:Choice>
        <mc:Fallback xmlns="">
          <p:pic>
            <p:nvPicPr>
              <p:cNvPr id="20" name="Freihand 19">
                <a:extLst>
                  <a:ext uri="{FF2B5EF4-FFF2-40B4-BE49-F238E27FC236}">
                    <a16:creationId xmlns:a16="http://schemas.microsoft.com/office/drawing/2014/main" id="{E5E7A62E-6E1B-4547-943C-5710325FE431}"/>
                  </a:ext>
                </a:extLst>
              </p:cNvPr>
              <p:cNvPicPr/>
              <p:nvPr/>
            </p:nvPicPr>
            <p:blipFill>
              <a:blip r:embed="rId33"/>
              <a:stretch>
                <a:fillRect/>
              </a:stretch>
            </p:blipFill>
            <p:spPr>
              <a:xfrm>
                <a:off x="7648455" y="3676695"/>
                <a:ext cx="108000" cy="216000"/>
              </a:xfrm>
              <a:prstGeom prst="rect">
                <a:avLst/>
              </a:prstGeom>
            </p:spPr>
          </p:pic>
        </mc:Fallback>
      </mc:AlternateContent>
      <mc:AlternateContent xmlns:mc="http://schemas.openxmlformats.org/markup-compatibility/2006" xmlns:p14="http://schemas.microsoft.com/office/powerpoint/2010/main">
        <mc:Choice Requires="p14">
          <p:contentPart p14:bwMode="auto" r:id="rId35">
            <p14:nvContentPartPr>
              <p14:cNvPr id="21" name="Freihand 20">
                <a:extLst>
                  <a:ext uri="{FF2B5EF4-FFF2-40B4-BE49-F238E27FC236}">
                    <a16:creationId xmlns:a16="http://schemas.microsoft.com/office/drawing/2014/main" xmlns="" id="{A8C374EC-6251-4BF0-A60B-4D99DE105E32}"/>
                  </a:ext>
                </a:extLst>
              </p14:cNvPr>
              <p14:cNvContentPartPr/>
              <p14:nvPr/>
            </p14:nvContentPartPr>
            <p14:xfrm>
              <a:off x="7705695" y="3725295"/>
              <a:ext cx="360" cy="360"/>
            </p14:xfrm>
          </p:contentPart>
        </mc:Choice>
        <mc:Fallback xmlns="">
          <p:pic>
            <p:nvPicPr>
              <p:cNvPr id="21" name="Freihand 20">
                <a:extLst>
                  <a:ext uri="{FF2B5EF4-FFF2-40B4-BE49-F238E27FC236}">
                    <a16:creationId xmlns:a16="http://schemas.microsoft.com/office/drawing/2014/main" id="{A8C374EC-6251-4BF0-A60B-4D99DE105E32}"/>
                  </a:ext>
                </a:extLst>
              </p:cNvPr>
              <p:cNvPicPr/>
              <p:nvPr/>
            </p:nvPicPr>
            <p:blipFill>
              <a:blip r:embed="rId33"/>
              <a:stretch>
                <a:fillRect/>
              </a:stretch>
            </p:blipFill>
            <p:spPr>
              <a:xfrm>
                <a:off x="7651695" y="3617655"/>
                <a:ext cx="108000" cy="216000"/>
              </a:xfrm>
              <a:prstGeom prst="rect">
                <a:avLst/>
              </a:prstGeom>
            </p:spPr>
          </p:pic>
        </mc:Fallback>
      </mc:AlternateContent>
      <mc:AlternateContent xmlns:mc="http://schemas.openxmlformats.org/markup-compatibility/2006" xmlns:p14="http://schemas.microsoft.com/office/powerpoint/2010/main">
        <mc:Choice Requires="p14">
          <p:contentPart p14:bwMode="auto" r:id="rId36">
            <p14:nvContentPartPr>
              <p14:cNvPr id="23" name="Freihand 22">
                <a:extLst>
                  <a:ext uri="{FF2B5EF4-FFF2-40B4-BE49-F238E27FC236}">
                    <a16:creationId xmlns:a16="http://schemas.microsoft.com/office/drawing/2014/main" xmlns="" id="{55529D90-CF7C-45F0-A1EB-77D86405232D}"/>
                  </a:ext>
                </a:extLst>
              </p14:cNvPr>
              <p14:cNvContentPartPr/>
              <p14:nvPr/>
            </p14:nvContentPartPr>
            <p14:xfrm>
              <a:off x="7000815" y="4206015"/>
              <a:ext cx="470160" cy="55080"/>
            </p14:xfrm>
          </p:contentPart>
        </mc:Choice>
        <mc:Fallback xmlns="">
          <p:pic>
            <p:nvPicPr>
              <p:cNvPr id="23" name="Freihand 22">
                <a:extLst>
                  <a:ext uri="{FF2B5EF4-FFF2-40B4-BE49-F238E27FC236}">
                    <a16:creationId xmlns:a16="http://schemas.microsoft.com/office/drawing/2014/main" id="{55529D90-CF7C-45F0-A1EB-77D86405232D}"/>
                  </a:ext>
                </a:extLst>
              </p:cNvPr>
              <p:cNvPicPr/>
              <p:nvPr/>
            </p:nvPicPr>
            <p:blipFill>
              <a:blip r:embed="rId37"/>
              <a:stretch>
                <a:fillRect/>
              </a:stretch>
            </p:blipFill>
            <p:spPr>
              <a:xfrm>
                <a:off x="6946815" y="4098375"/>
                <a:ext cx="577800" cy="270720"/>
              </a:xfrm>
              <a:prstGeom prst="rect">
                <a:avLst/>
              </a:prstGeom>
            </p:spPr>
          </p:pic>
        </mc:Fallback>
      </mc:AlternateContent>
      <mc:AlternateContent xmlns:mc="http://schemas.openxmlformats.org/markup-compatibility/2006" xmlns:p14="http://schemas.microsoft.com/office/powerpoint/2010/main">
        <mc:Choice Requires="p14">
          <p:contentPart p14:bwMode="auto" r:id="rId38">
            <p14:nvContentPartPr>
              <p14:cNvPr id="24" name="Freihand 23">
                <a:extLst>
                  <a:ext uri="{FF2B5EF4-FFF2-40B4-BE49-F238E27FC236}">
                    <a16:creationId xmlns:a16="http://schemas.microsoft.com/office/drawing/2014/main" xmlns="" id="{D028B763-7012-4909-A51E-FD395110DC33}"/>
                  </a:ext>
                </a:extLst>
              </p14:cNvPr>
              <p14:cNvContentPartPr/>
              <p14:nvPr/>
            </p14:nvContentPartPr>
            <p14:xfrm>
              <a:off x="7479975" y="4220055"/>
              <a:ext cx="204120" cy="37800"/>
            </p14:xfrm>
          </p:contentPart>
        </mc:Choice>
        <mc:Fallback xmlns="">
          <p:pic>
            <p:nvPicPr>
              <p:cNvPr id="24" name="Freihand 23">
                <a:extLst>
                  <a:ext uri="{FF2B5EF4-FFF2-40B4-BE49-F238E27FC236}">
                    <a16:creationId xmlns:a16="http://schemas.microsoft.com/office/drawing/2014/main" id="{D028B763-7012-4909-A51E-FD395110DC33}"/>
                  </a:ext>
                </a:extLst>
              </p:cNvPr>
              <p:cNvPicPr/>
              <p:nvPr/>
            </p:nvPicPr>
            <p:blipFill>
              <a:blip r:embed="rId39"/>
              <a:stretch>
                <a:fillRect/>
              </a:stretch>
            </p:blipFill>
            <p:spPr>
              <a:xfrm>
                <a:off x="7426335" y="4112415"/>
                <a:ext cx="311760" cy="253440"/>
              </a:xfrm>
              <a:prstGeom prst="rect">
                <a:avLst/>
              </a:prstGeom>
            </p:spPr>
          </p:pic>
        </mc:Fallback>
      </mc:AlternateContent>
      <mc:AlternateContent xmlns:mc="http://schemas.openxmlformats.org/markup-compatibility/2006" xmlns:p14="http://schemas.microsoft.com/office/powerpoint/2010/main">
        <mc:Choice Requires="p14">
          <p:contentPart p14:bwMode="auto" r:id="rId40">
            <p14:nvContentPartPr>
              <p14:cNvPr id="25" name="Freihand 24">
                <a:extLst>
                  <a:ext uri="{FF2B5EF4-FFF2-40B4-BE49-F238E27FC236}">
                    <a16:creationId xmlns:a16="http://schemas.microsoft.com/office/drawing/2014/main" xmlns="" id="{FF07CA68-EB15-4046-AE5F-2FA8023D714E}"/>
                  </a:ext>
                </a:extLst>
              </p14:cNvPr>
              <p14:cNvContentPartPr/>
              <p14:nvPr/>
            </p14:nvContentPartPr>
            <p14:xfrm>
              <a:off x="7699215" y="4222575"/>
              <a:ext cx="360" cy="360"/>
            </p14:xfrm>
          </p:contentPart>
        </mc:Choice>
        <mc:Fallback xmlns="">
          <p:pic>
            <p:nvPicPr>
              <p:cNvPr id="25" name="Freihand 24">
                <a:extLst>
                  <a:ext uri="{FF2B5EF4-FFF2-40B4-BE49-F238E27FC236}">
                    <a16:creationId xmlns:a16="http://schemas.microsoft.com/office/drawing/2014/main" id="{FF07CA68-EB15-4046-AE5F-2FA8023D714E}"/>
                  </a:ext>
                </a:extLst>
              </p:cNvPr>
              <p:cNvPicPr/>
              <p:nvPr/>
            </p:nvPicPr>
            <p:blipFill>
              <a:blip r:embed="rId33"/>
              <a:stretch>
                <a:fillRect/>
              </a:stretch>
            </p:blipFill>
            <p:spPr>
              <a:xfrm>
                <a:off x="7645215" y="4114575"/>
                <a:ext cx="108000" cy="216000"/>
              </a:xfrm>
              <a:prstGeom prst="rect">
                <a:avLst/>
              </a:prstGeom>
            </p:spPr>
          </p:pic>
        </mc:Fallback>
      </mc:AlternateContent>
      <mc:AlternateContent xmlns:mc="http://schemas.openxmlformats.org/markup-compatibility/2006" xmlns:p14="http://schemas.microsoft.com/office/powerpoint/2010/main">
        <mc:Choice Requires="p14">
          <p:contentPart p14:bwMode="auto" r:id="rId41">
            <p14:nvContentPartPr>
              <p14:cNvPr id="26" name="Freihand 25">
                <a:extLst>
                  <a:ext uri="{FF2B5EF4-FFF2-40B4-BE49-F238E27FC236}">
                    <a16:creationId xmlns:a16="http://schemas.microsoft.com/office/drawing/2014/main" xmlns="" id="{9434BADB-C7EE-4B52-9F10-4092DED84937}"/>
                  </a:ext>
                </a:extLst>
              </p14:cNvPr>
              <p14:cNvContentPartPr/>
              <p14:nvPr/>
            </p14:nvContentPartPr>
            <p14:xfrm>
              <a:off x="6991095" y="4305015"/>
              <a:ext cx="360" cy="360"/>
            </p14:xfrm>
          </p:contentPart>
        </mc:Choice>
        <mc:Fallback xmlns="">
          <p:pic>
            <p:nvPicPr>
              <p:cNvPr id="26" name="Freihand 25">
                <a:extLst>
                  <a:ext uri="{FF2B5EF4-FFF2-40B4-BE49-F238E27FC236}">
                    <a16:creationId xmlns:a16="http://schemas.microsoft.com/office/drawing/2014/main" id="{9434BADB-C7EE-4B52-9F10-4092DED84937}"/>
                  </a:ext>
                </a:extLst>
              </p:cNvPr>
              <p:cNvPicPr/>
              <p:nvPr/>
            </p:nvPicPr>
            <p:blipFill>
              <a:blip r:embed="rId33"/>
              <a:stretch>
                <a:fillRect/>
              </a:stretch>
            </p:blipFill>
            <p:spPr>
              <a:xfrm>
                <a:off x="6937455" y="4197375"/>
                <a:ext cx="108000" cy="216000"/>
              </a:xfrm>
              <a:prstGeom prst="rect">
                <a:avLst/>
              </a:prstGeom>
            </p:spPr>
          </p:pic>
        </mc:Fallback>
      </mc:AlternateContent>
      <mc:AlternateContent xmlns:mc="http://schemas.openxmlformats.org/markup-compatibility/2006" xmlns:p14="http://schemas.microsoft.com/office/powerpoint/2010/main">
        <mc:Choice Requires="p14">
          <p:contentPart p14:bwMode="auto" r:id="rId42">
            <p14:nvContentPartPr>
              <p14:cNvPr id="27" name="Freihand 26">
                <a:extLst>
                  <a:ext uri="{FF2B5EF4-FFF2-40B4-BE49-F238E27FC236}">
                    <a16:creationId xmlns:a16="http://schemas.microsoft.com/office/drawing/2014/main" xmlns="" id="{A8C486E6-8515-44B6-BE3E-D57DD2DB118A}"/>
                  </a:ext>
                </a:extLst>
              </p14:cNvPr>
              <p14:cNvContentPartPr/>
              <p14:nvPr/>
            </p14:nvContentPartPr>
            <p14:xfrm>
              <a:off x="495180" y="3735975"/>
              <a:ext cx="2933640" cy="360"/>
            </p14:xfrm>
          </p:contentPart>
        </mc:Choice>
        <mc:Fallback xmlns="">
          <p:pic>
            <p:nvPicPr>
              <p:cNvPr id="27" name="Freihand 26">
                <a:extLst>
                  <a:ext uri="{FF2B5EF4-FFF2-40B4-BE49-F238E27FC236}">
                    <a16:creationId xmlns:a16="http://schemas.microsoft.com/office/drawing/2014/main" id="{A8C486E6-8515-44B6-BE3E-D57DD2DB118A}"/>
                  </a:ext>
                </a:extLst>
              </p:cNvPr>
              <p:cNvPicPr/>
              <p:nvPr/>
            </p:nvPicPr>
            <p:blipFill>
              <a:blip r:embed="rId19"/>
              <a:stretch>
                <a:fillRect/>
              </a:stretch>
            </p:blipFill>
            <p:spPr>
              <a:xfrm>
                <a:off x="441180" y="3627975"/>
                <a:ext cx="3041280" cy="216000"/>
              </a:xfrm>
              <a:prstGeom prst="rect">
                <a:avLst/>
              </a:prstGeom>
            </p:spPr>
          </p:pic>
        </mc:Fallback>
      </mc:AlternateContent>
      <mc:AlternateContent xmlns:mc="http://schemas.openxmlformats.org/markup-compatibility/2006" xmlns:p14="http://schemas.microsoft.com/office/powerpoint/2010/main">
        <mc:Choice Requires="p14">
          <p:contentPart p14:bwMode="auto" r:id="rId43">
            <p14:nvContentPartPr>
              <p14:cNvPr id="28" name="Freihand 27">
                <a:extLst>
                  <a:ext uri="{FF2B5EF4-FFF2-40B4-BE49-F238E27FC236}">
                    <a16:creationId xmlns:a16="http://schemas.microsoft.com/office/drawing/2014/main" xmlns="" id="{EEF39456-4C89-471D-8B8C-066A9955AE1F}"/>
                  </a:ext>
                </a:extLst>
              </p14:cNvPr>
              <p14:cNvContentPartPr/>
              <p14:nvPr/>
            </p14:nvContentPartPr>
            <p14:xfrm>
              <a:off x="504540" y="3964575"/>
              <a:ext cx="663840" cy="360"/>
            </p14:xfrm>
          </p:contentPart>
        </mc:Choice>
        <mc:Fallback xmlns="">
          <p:pic>
            <p:nvPicPr>
              <p:cNvPr id="28" name="Freihand 27">
                <a:extLst>
                  <a:ext uri="{FF2B5EF4-FFF2-40B4-BE49-F238E27FC236}">
                    <a16:creationId xmlns:a16="http://schemas.microsoft.com/office/drawing/2014/main" id="{EEF39456-4C89-471D-8B8C-066A9955AE1F}"/>
                  </a:ext>
                </a:extLst>
              </p:cNvPr>
              <p:cNvPicPr/>
              <p:nvPr/>
            </p:nvPicPr>
            <p:blipFill>
              <a:blip r:embed="rId44"/>
              <a:stretch>
                <a:fillRect/>
              </a:stretch>
            </p:blipFill>
            <p:spPr>
              <a:xfrm>
                <a:off x="450900" y="3856575"/>
                <a:ext cx="771480" cy="216000"/>
              </a:xfrm>
              <a:prstGeom prst="rect">
                <a:avLst/>
              </a:prstGeom>
            </p:spPr>
          </p:pic>
        </mc:Fallback>
      </mc:AlternateContent>
      <mc:AlternateContent xmlns:mc="http://schemas.openxmlformats.org/markup-compatibility/2006" xmlns:p14="http://schemas.microsoft.com/office/powerpoint/2010/main">
        <mc:Choice Requires="p14">
          <p:contentPart p14:bwMode="auto" r:id="rId45">
            <p14:nvContentPartPr>
              <p14:cNvPr id="29" name="Freihand 28">
                <a:extLst>
                  <a:ext uri="{FF2B5EF4-FFF2-40B4-BE49-F238E27FC236}">
                    <a16:creationId xmlns:a16="http://schemas.microsoft.com/office/drawing/2014/main" xmlns="" id="{0A0CEA5D-1E42-40AA-B06E-5D1873929076}"/>
                  </a:ext>
                </a:extLst>
              </p14:cNvPr>
              <p14:cNvContentPartPr/>
              <p14:nvPr/>
            </p14:nvContentPartPr>
            <p14:xfrm>
              <a:off x="509220" y="4084815"/>
              <a:ext cx="657000" cy="25560"/>
            </p14:xfrm>
          </p:contentPart>
        </mc:Choice>
        <mc:Fallback xmlns="">
          <p:pic>
            <p:nvPicPr>
              <p:cNvPr id="29" name="Freihand 28">
                <a:extLst>
                  <a:ext uri="{FF2B5EF4-FFF2-40B4-BE49-F238E27FC236}">
                    <a16:creationId xmlns:a16="http://schemas.microsoft.com/office/drawing/2014/main" id="{0A0CEA5D-1E42-40AA-B06E-5D1873929076}"/>
                  </a:ext>
                </a:extLst>
              </p:cNvPr>
              <p:cNvPicPr/>
              <p:nvPr/>
            </p:nvPicPr>
            <p:blipFill>
              <a:blip r:embed="rId46"/>
              <a:stretch>
                <a:fillRect/>
              </a:stretch>
            </p:blipFill>
            <p:spPr>
              <a:xfrm>
                <a:off x="455580" y="3977175"/>
                <a:ext cx="764640" cy="241200"/>
              </a:xfrm>
              <a:prstGeom prst="rect">
                <a:avLst/>
              </a:prstGeom>
            </p:spPr>
          </p:pic>
        </mc:Fallback>
      </mc:AlternateContent>
      <mc:AlternateContent xmlns:mc="http://schemas.openxmlformats.org/markup-compatibility/2006" xmlns:p14="http://schemas.microsoft.com/office/powerpoint/2010/main">
        <mc:Choice Requires="p14">
          <p:contentPart p14:bwMode="auto" r:id="rId47">
            <p14:nvContentPartPr>
              <p14:cNvPr id="30" name="Freihand 29">
                <a:extLst>
                  <a:ext uri="{FF2B5EF4-FFF2-40B4-BE49-F238E27FC236}">
                    <a16:creationId xmlns:a16="http://schemas.microsoft.com/office/drawing/2014/main" xmlns="" id="{DBE22B38-E909-4B82-A253-C3B81A144C36}"/>
                  </a:ext>
                </a:extLst>
              </p14:cNvPr>
              <p14:cNvContentPartPr/>
              <p14:nvPr/>
            </p14:nvContentPartPr>
            <p14:xfrm>
              <a:off x="499860" y="4259775"/>
              <a:ext cx="652320" cy="28440"/>
            </p14:xfrm>
          </p:contentPart>
        </mc:Choice>
        <mc:Fallback xmlns="">
          <p:pic>
            <p:nvPicPr>
              <p:cNvPr id="30" name="Freihand 29">
                <a:extLst>
                  <a:ext uri="{FF2B5EF4-FFF2-40B4-BE49-F238E27FC236}">
                    <a16:creationId xmlns:a16="http://schemas.microsoft.com/office/drawing/2014/main" id="{DBE22B38-E909-4B82-A253-C3B81A144C36}"/>
                  </a:ext>
                </a:extLst>
              </p:cNvPr>
              <p:cNvPicPr/>
              <p:nvPr/>
            </p:nvPicPr>
            <p:blipFill>
              <a:blip r:embed="rId48"/>
              <a:stretch>
                <a:fillRect/>
              </a:stretch>
            </p:blipFill>
            <p:spPr>
              <a:xfrm>
                <a:off x="446220" y="4152135"/>
                <a:ext cx="759960" cy="244080"/>
              </a:xfrm>
              <a:prstGeom prst="rect">
                <a:avLst/>
              </a:prstGeom>
            </p:spPr>
          </p:pic>
        </mc:Fallback>
      </mc:AlternateContent>
      <mc:AlternateContent xmlns:mc="http://schemas.openxmlformats.org/markup-compatibility/2006" xmlns:p14="http://schemas.microsoft.com/office/powerpoint/2010/main">
        <mc:Choice Requires="p14">
          <p:contentPart p14:bwMode="auto" r:id="rId49">
            <p14:nvContentPartPr>
              <p14:cNvPr id="31" name="Freihand 30">
                <a:extLst>
                  <a:ext uri="{FF2B5EF4-FFF2-40B4-BE49-F238E27FC236}">
                    <a16:creationId xmlns:a16="http://schemas.microsoft.com/office/drawing/2014/main" xmlns="" id="{3D2B2B95-CA84-4DD4-8523-3D030287FE59}"/>
                  </a:ext>
                </a:extLst>
              </p14:cNvPr>
              <p14:cNvContentPartPr/>
              <p14:nvPr/>
            </p14:nvContentPartPr>
            <p14:xfrm>
              <a:off x="509220" y="4319895"/>
              <a:ext cx="658800" cy="360"/>
            </p14:xfrm>
          </p:contentPart>
        </mc:Choice>
        <mc:Fallback xmlns="">
          <p:pic>
            <p:nvPicPr>
              <p:cNvPr id="31" name="Freihand 30">
                <a:extLst>
                  <a:ext uri="{FF2B5EF4-FFF2-40B4-BE49-F238E27FC236}">
                    <a16:creationId xmlns:a16="http://schemas.microsoft.com/office/drawing/2014/main" id="{3D2B2B95-CA84-4DD4-8523-3D030287FE59}"/>
                  </a:ext>
                </a:extLst>
              </p:cNvPr>
              <p:cNvPicPr/>
              <p:nvPr/>
            </p:nvPicPr>
            <p:blipFill>
              <a:blip r:embed="rId50"/>
              <a:stretch>
                <a:fillRect/>
              </a:stretch>
            </p:blipFill>
            <p:spPr>
              <a:xfrm>
                <a:off x="455580" y="4212255"/>
                <a:ext cx="766440" cy="216000"/>
              </a:xfrm>
              <a:prstGeom prst="rect">
                <a:avLst/>
              </a:prstGeom>
            </p:spPr>
          </p:pic>
        </mc:Fallback>
      </mc:AlternateContent>
      <mc:AlternateContent xmlns:mc="http://schemas.openxmlformats.org/markup-compatibility/2006" xmlns:p14="http://schemas.microsoft.com/office/powerpoint/2010/main">
        <mc:Choice Requires="p14">
          <p:contentPart p14:bwMode="auto" r:id="rId51">
            <p14:nvContentPartPr>
              <p14:cNvPr id="32" name="Freihand 31">
                <a:extLst>
                  <a:ext uri="{FF2B5EF4-FFF2-40B4-BE49-F238E27FC236}">
                    <a16:creationId xmlns:a16="http://schemas.microsoft.com/office/drawing/2014/main" xmlns="" id="{82C0B0EC-2DF2-422F-8CE8-AF473180C834}"/>
                  </a:ext>
                </a:extLst>
              </p14:cNvPr>
              <p14:cNvContentPartPr/>
              <p14:nvPr/>
            </p14:nvContentPartPr>
            <p14:xfrm>
              <a:off x="509220" y="3838215"/>
              <a:ext cx="657000" cy="44640"/>
            </p14:xfrm>
          </p:contentPart>
        </mc:Choice>
        <mc:Fallback xmlns="">
          <p:pic>
            <p:nvPicPr>
              <p:cNvPr id="32" name="Freihand 31">
                <a:extLst>
                  <a:ext uri="{FF2B5EF4-FFF2-40B4-BE49-F238E27FC236}">
                    <a16:creationId xmlns:a16="http://schemas.microsoft.com/office/drawing/2014/main" id="{82C0B0EC-2DF2-422F-8CE8-AF473180C834}"/>
                  </a:ext>
                </a:extLst>
              </p:cNvPr>
              <p:cNvPicPr/>
              <p:nvPr/>
            </p:nvPicPr>
            <p:blipFill>
              <a:blip r:embed="rId52"/>
              <a:stretch>
                <a:fillRect/>
              </a:stretch>
            </p:blipFill>
            <p:spPr>
              <a:xfrm>
                <a:off x="455580" y="3730575"/>
                <a:ext cx="764640" cy="260280"/>
              </a:xfrm>
              <a:prstGeom prst="rect">
                <a:avLst/>
              </a:prstGeom>
            </p:spPr>
          </p:pic>
        </mc:Fallback>
      </mc:AlternateContent>
      <mc:AlternateContent xmlns:mc="http://schemas.openxmlformats.org/markup-compatibility/2006" xmlns:p14="http://schemas.microsoft.com/office/powerpoint/2010/main">
        <mc:Choice Requires="p14">
          <p:contentPart p14:bwMode="auto" r:id="rId53">
            <p14:nvContentPartPr>
              <p14:cNvPr id="33" name="Freihand 32">
                <a:extLst>
                  <a:ext uri="{FF2B5EF4-FFF2-40B4-BE49-F238E27FC236}">
                    <a16:creationId xmlns:a16="http://schemas.microsoft.com/office/drawing/2014/main" xmlns="" id="{4C4E93C7-3BC1-4C73-835C-80E93394DE51}"/>
                  </a:ext>
                </a:extLst>
              </p14:cNvPr>
              <p14:cNvContentPartPr/>
              <p14:nvPr/>
            </p14:nvContentPartPr>
            <p14:xfrm>
              <a:off x="504540" y="4128735"/>
              <a:ext cx="360" cy="360"/>
            </p14:xfrm>
          </p:contentPart>
        </mc:Choice>
        <mc:Fallback xmlns="">
          <p:pic>
            <p:nvPicPr>
              <p:cNvPr id="33" name="Freihand 32">
                <a:extLst>
                  <a:ext uri="{FF2B5EF4-FFF2-40B4-BE49-F238E27FC236}">
                    <a16:creationId xmlns:a16="http://schemas.microsoft.com/office/drawing/2014/main" id="{4C4E93C7-3BC1-4C73-835C-80E93394DE51}"/>
                  </a:ext>
                </a:extLst>
              </p:cNvPr>
              <p:cNvPicPr/>
              <p:nvPr/>
            </p:nvPicPr>
            <p:blipFill>
              <a:blip r:embed="rId33"/>
              <a:stretch>
                <a:fillRect/>
              </a:stretch>
            </p:blipFill>
            <p:spPr>
              <a:xfrm>
                <a:off x="450900" y="4021095"/>
                <a:ext cx="108000" cy="216000"/>
              </a:xfrm>
              <a:prstGeom prst="rect">
                <a:avLst/>
              </a:prstGeom>
            </p:spPr>
          </p:pic>
        </mc:Fallback>
      </mc:AlternateContent>
      <mc:AlternateContent xmlns:mc="http://schemas.openxmlformats.org/markup-compatibility/2006" xmlns:p14="http://schemas.microsoft.com/office/powerpoint/2010/main">
        <mc:Choice Requires="p14">
          <p:contentPart p14:bwMode="auto" r:id="rId54">
            <p14:nvContentPartPr>
              <p14:cNvPr id="34" name="Freihand 33">
                <a:extLst>
                  <a:ext uri="{FF2B5EF4-FFF2-40B4-BE49-F238E27FC236}">
                    <a16:creationId xmlns:a16="http://schemas.microsoft.com/office/drawing/2014/main" xmlns="" id="{9AE5A534-AA3B-4CCF-99EC-575DB70C9F1E}"/>
                  </a:ext>
                </a:extLst>
              </p14:cNvPr>
              <p14:cNvContentPartPr/>
              <p14:nvPr/>
            </p14:nvContentPartPr>
            <p14:xfrm>
              <a:off x="504540" y="3942975"/>
              <a:ext cx="360" cy="360"/>
            </p14:xfrm>
          </p:contentPart>
        </mc:Choice>
        <mc:Fallback xmlns="">
          <p:pic>
            <p:nvPicPr>
              <p:cNvPr id="34" name="Freihand 33">
                <a:extLst>
                  <a:ext uri="{FF2B5EF4-FFF2-40B4-BE49-F238E27FC236}">
                    <a16:creationId xmlns:a16="http://schemas.microsoft.com/office/drawing/2014/main" id="{9AE5A534-AA3B-4CCF-99EC-575DB70C9F1E}"/>
                  </a:ext>
                </a:extLst>
              </p:cNvPr>
              <p:cNvPicPr/>
              <p:nvPr/>
            </p:nvPicPr>
            <p:blipFill>
              <a:blip r:embed="rId33"/>
              <a:stretch>
                <a:fillRect/>
              </a:stretch>
            </p:blipFill>
            <p:spPr>
              <a:xfrm>
                <a:off x="450900" y="3835335"/>
                <a:ext cx="108000" cy="216000"/>
              </a:xfrm>
              <a:prstGeom prst="rect">
                <a:avLst/>
              </a:prstGeom>
            </p:spPr>
          </p:pic>
        </mc:Fallback>
      </mc:AlternateContent>
      <mc:AlternateContent xmlns:mc="http://schemas.openxmlformats.org/markup-compatibility/2006" xmlns:p14="http://schemas.microsoft.com/office/powerpoint/2010/main">
        <mc:Choice Requires="p14">
          <p:contentPart p14:bwMode="auto" r:id="rId55">
            <p14:nvContentPartPr>
              <p14:cNvPr id="35" name="Freihand 34">
                <a:extLst>
                  <a:ext uri="{FF2B5EF4-FFF2-40B4-BE49-F238E27FC236}">
                    <a16:creationId xmlns:a16="http://schemas.microsoft.com/office/drawing/2014/main" xmlns="" id="{EA5D70CF-8406-4143-ADA4-6444F30BA32E}"/>
                  </a:ext>
                </a:extLst>
              </p14:cNvPr>
              <p14:cNvContentPartPr/>
              <p14:nvPr/>
            </p14:nvContentPartPr>
            <p14:xfrm>
              <a:off x="504540" y="4309815"/>
              <a:ext cx="360" cy="360"/>
            </p14:xfrm>
          </p:contentPart>
        </mc:Choice>
        <mc:Fallback xmlns="">
          <p:pic>
            <p:nvPicPr>
              <p:cNvPr id="35" name="Freihand 34">
                <a:extLst>
                  <a:ext uri="{FF2B5EF4-FFF2-40B4-BE49-F238E27FC236}">
                    <a16:creationId xmlns:a16="http://schemas.microsoft.com/office/drawing/2014/main" id="{EA5D70CF-8406-4143-ADA4-6444F30BA32E}"/>
                  </a:ext>
                </a:extLst>
              </p:cNvPr>
              <p:cNvPicPr/>
              <p:nvPr/>
            </p:nvPicPr>
            <p:blipFill>
              <a:blip r:embed="rId33"/>
              <a:stretch>
                <a:fillRect/>
              </a:stretch>
            </p:blipFill>
            <p:spPr>
              <a:xfrm>
                <a:off x="450900" y="4202175"/>
                <a:ext cx="108000" cy="216000"/>
              </a:xfrm>
              <a:prstGeom prst="rect">
                <a:avLst/>
              </a:prstGeom>
            </p:spPr>
          </p:pic>
        </mc:Fallback>
      </mc:AlternateContent>
    </p:spTree>
    <p:extLst>
      <p:ext uri="{BB962C8B-B14F-4D97-AF65-F5344CB8AC3E}">
        <p14:creationId xmlns:p14="http://schemas.microsoft.com/office/powerpoint/2010/main" val="2948813614"/>
      </p:ext>
    </p:extLst>
  </p:cSld>
  <p:clrMapOvr>
    <a:masterClrMapping/>
  </p:clrMapOvr>
  <p:transition spd="slow" advClick="0" advTm="12000">
    <p:fade thruBlk="1"/>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a:extLst>
              <a:ext uri="{FF2B5EF4-FFF2-40B4-BE49-F238E27FC236}">
                <a16:creationId xmlns:a16="http://schemas.microsoft.com/office/drawing/2014/main" xmlns="" id="{AE9B4BFE-6B02-41D9-9E39-7D1796AB5C9A}"/>
              </a:ext>
            </a:extLst>
          </p:cNvPr>
          <p:cNvSpPr>
            <a:spLocks noChangeArrowheads="1"/>
          </p:cNvSpPr>
          <p:nvPr/>
        </p:nvSpPr>
        <p:spPr bwMode="auto">
          <a:xfrm>
            <a:off x="457200" y="512763"/>
            <a:ext cx="488315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lstStyle>
            <a:lvl1pPr algn="l" eaLnBrk="0" hangingPunct="0">
              <a:spcBef>
                <a:spcPct val="20000"/>
              </a:spcBef>
              <a:buFont typeface="Arial" panose="020B0604020202020204" pitchFamily="34" charset="0"/>
              <a:buChar char="•"/>
              <a:defRPr sz="2100">
                <a:solidFill>
                  <a:srgbClr val="00376C"/>
                </a:solidFill>
                <a:latin typeface="Verdana" panose="020B0604030504040204" pitchFamily="34" charset="0"/>
                <a:ea typeface="ＭＳ Ｐゴシック" panose="020B0600070205080204" pitchFamily="34" charset="-128"/>
              </a:defRPr>
            </a:lvl1pPr>
            <a:lvl2pPr marL="37931725" indent="-37474525" algn="l" eaLnBrk="0" hangingPunct="0">
              <a:spcBef>
                <a:spcPct val="20000"/>
              </a:spcBef>
              <a:buFont typeface="Arial" panose="020B0604020202020204" pitchFamily="34" charset="0"/>
              <a:buChar char="•"/>
              <a:defRPr sz="1700">
                <a:solidFill>
                  <a:srgbClr val="00376C"/>
                </a:solidFill>
                <a:latin typeface="Verdana" panose="020B0604030504040204" pitchFamily="34" charset="0"/>
                <a:ea typeface="ＭＳ Ｐゴシック" panose="020B0600070205080204" pitchFamily="34" charset="-128"/>
              </a:defRPr>
            </a:lvl2pPr>
            <a:lvl3pPr marL="749300" indent="-225425" algn="l" eaLnBrk="0" hangingPunct="0">
              <a:spcBef>
                <a:spcPct val="20000"/>
              </a:spcBef>
              <a:buFont typeface="Arial" panose="020B0604020202020204" pitchFamily="34" charset="0"/>
              <a:buChar char="•"/>
              <a:defRPr sz="1700">
                <a:solidFill>
                  <a:srgbClr val="00376C"/>
                </a:solidFill>
                <a:latin typeface="Verdana" panose="020B0604030504040204" pitchFamily="34" charset="0"/>
                <a:ea typeface="ヒラギノ角ゴ Pro W3" pitchFamily="4" charset="-128"/>
              </a:defRPr>
            </a:lvl3pPr>
            <a:lvl4pPr marL="976313" indent="-225425" algn="l" eaLnBrk="0" hangingPunct="0">
              <a:spcBef>
                <a:spcPct val="20000"/>
              </a:spcBef>
              <a:buFont typeface="Arial" panose="020B0604020202020204" pitchFamily="34" charset="0"/>
              <a:buChar char="•"/>
              <a:defRPr sz="1700">
                <a:solidFill>
                  <a:srgbClr val="00376C"/>
                </a:solidFill>
                <a:latin typeface="Verdana" panose="020B0604030504040204" pitchFamily="34" charset="0"/>
                <a:ea typeface="ヒラギノ角ゴ Pro W3" pitchFamily="4" charset="-128"/>
              </a:defRPr>
            </a:lvl4pPr>
            <a:lvl5pPr marL="1276350" indent="-225425" algn="l" eaLnBrk="0" hangingPunct="0">
              <a:spcBef>
                <a:spcPct val="20000"/>
              </a:spcBef>
              <a:buFont typeface="Arial" panose="020B0604020202020204" pitchFamily="34" charset="0"/>
              <a:buChar char="•"/>
              <a:defRPr sz="1700">
                <a:solidFill>
                  <a:srgbClr val="00376C"/>
                </a:solidFill>
                <a:latin typeface="Verdana" panose="020B0604030504040204" pitchFamily="34" charset="0"/>
                <a:ea typeface="ヒラギノ角ゴ Pro W3" pitchFamily="4" charset="-128"/>
              </a:defRPr>
            </a:lvl5pPr>
            <a:lvl6pPr marL="1733550" indent="-225425" eaLnBrk="0" fontAlgn="base" hangingPunct="0">
              <a:spcBef>
                <a:spcPct val="20000"/>
              </a:spcBef>
              <a:spcAft>
                <a:spcPct val="0"/>
              </a:spcAft>
              <a:buFont typeface="Arial" panose="020B0604020202020204" pitchFamily="34" charset="0"/>
              <a:buChar char="•"/>
              <a:defRPr sz="1700">
                <a:solidFill>
                  <a:srgbClr val="00376C"/>
                </a:solidFill>
                <a:latin typeface="Verdana" panose="020B0604030504040204" pitchFamily="34" charset="0"/>
                <a:ea typeface="ヒラギノ角ゴ Pro W3" pitchFamily="4" charset="-128"/>
              </a:defRPr>
            </a:lvl6pPr>
            <a:lvl7pPr marL="2190750" indent="-225425" eaLnBrk="0" fontAlgn="base" hangingPunct="0">
              <a:spcBef>
                <a:spcPct val="20000"/>
              </a:spcBef>
              <a:spcAft>
                <a:spcPct val="0"/>
              </a:spcAft>
              <a:buFont typeface="Arial" panose="020B0604020202020204" pitchFamily="34" charset="0"/>
              <a:buChar char="•"/>
              <a:defRPr sz="1700">
                <a:solidFill>
                  <a:srgbClr val="00376C"/>
                </a:solidFill>
                <a:latin typeface="Verdana" panose="020B0604030504040204" pitchFamily="34" charset="0"/>
                <a:ea typeface="ヒラギノ角ゴ Pro W3" pitchFamily="4" charset="-128"/>
              </a:defRPr>
            </a:lvl7pPr>
            <a:lvl8pPr marL="2647950" indent="-225425" eaLnBrk="0" fontAlgn="base" hangingPunct="0">
              <a:spcBef>
                <a:spcPct val="20000"/>
              </a:spcBef>
              <a:spcAft>
                <a:spcPct val="0"/>
              </a:spcAft>
              <a:buFont typeface="Arial" panose="020B0604020202020204" pitchFamily="34" charset="0"/>
              <a:buChar char="•"/>
              <a:defRPr sz="1700">
                <a:solidFill>
                  <a:srgbClr val="00376C"/>
                </a:solidFill>
                <a:latin typeface="Verdana" panose="020B0604030504040204" pitchFamily="34" charset="0"/>
                <a:ea typeface="ヒラギノ角ゴ Pro W3" pitchFamily="4" charset="-128"/>
              </a:defRPr>
            </a:lvl8pPr>
            <a:lvl9pPr marL="3105150" indent="-225425" eaLnBrk="0" fontAlgn="base" hangingPunct="0">
              <a:spcBef>
                <a:spcPct val="20000"/>
              </a:spcBef>
              <a:spcAft>
                <a:spcPct val="0"/>
              </a:spcAft>
              <a:buFont typeface="Arial" panose="020B0604020202020204" pitchFamily="34" charset="0"/>
              <a:buChar char="•"/>
              <a:defRPr sz="1700">
                <a:solidFill>
                  <a:srgbClr val="00376C"/>
                </a:solidFill>
                <a:latin typeface="Verdana" panose="020B0604030504040204" pitchFamily="34" charset="0"/>
                <a:ea typeface="ヒラギノ角ゴ Pro W3" pitchFamily="4" charset="-128"/>
              </a:defRPr>
            </a:lvl9pPr>
          </a:lstStyle>
          <a:p>
            <a:pPr algn="ctr">
              <a:spcBef>
                <a:spcPct val="0"/>
              </a:spcBef>
              <a:buFontTx/>
              <a:buNone/>
            </a:pPr>
            <a:endParaRPr lang="de-DE" altLang="de-DE" sz="4300" dirty="0">
              <a:solidFill>
                <a:schemeClr val="tx2"/>
              </a:solidFill>
            </a:endParaRPr>
          </a:p>
        </p:txBody>
      </p:sp>
      <p:sp>
        <p:nvSpPr>
          <p:cNvPr id="17412" name="Titel 3">
            <a:extLst>
              <a:ext uri="{FF2B5EF4-FFF2-40B4-BE49-F238E27FC236}">
                <a16:creationId xmlns:a16="http://schemas.microsoft.com/office/drawing/2014/main" xmlns="" id="{375441C4-8D23-4538-BABA-C757573D31E7}"/>
              </a:ext>
            </a:extLst>
          </p:cNvPr>
          <p:cNvSpPr>
            <a:spLocks/>
          </p:cNvSpPr>
          <p:nvPr/>
        </p:nvSpPr>
        <p:spPr bwMode="auto">
          <a:xfrm>
            <a:off x="457200" y="512763"/>
            <a:ext cx="8229600" cy="395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2000" tIns="38194" rIns="72000" bIns="38194"/>
          <a:lstStyle>
            <a:lvl1pPr algn="l" eaLnBrk="0" hangingPunct="0">
              <a:spcBef>
                <a:spcPct val="20000"/>
              </a:spcBef>
              <a:buFont typeface="Arial" panose="020B0604020202020204" pitchFamily="34" charset="0"/>
              <a:buChar char="•"/>
              <a:defRPr sz="2100">
                <a:solidFill>
                  <a:srgbClr val="00376C"/>
                </a:solidFill>
                <a:latin typeface="Verdana" panose="020B0604030504040204" pitchFamily="34" charset="0"/>
                <a:ea typeface="ＭＳ Ｐゴシック" panose="020B0600070205080204" pitchFamily="34" charset="-128"/>
              </a:defRPr>
            </a:lvl1pPr>
            <a:lvl2pPr marL="37931725" indent="-37474525" algn="l" eaLnBrk="0" hangingPunct="0">
              <a:spcBef>
                <a:spcPct val="20000"/>
              </a:spcBef>
              <a:buFont typeface="Arial" panose="020B0604020202020204" pitchFamily="34" charset="0"/>
              <a:buChar char="•"/>
              <a:defRPr sz="1700">
                <a:solidFill>
                  <a:srgbClr val="00376C"/>
                </a:solidFill>
                <a:latin typeface="Verdana" panose="020B0604030504040204" pitchFamily="34" charset="0"/>
                <a:ea typeface="ＭＳ Ｐゴシック" panose="020B0600070205080204" pitchFamily="34" charset="-128"/>
              </a:defRPr>
            </a:lvl2pPr>
            <a:lvl3pPr marL="749300" indent="-225425" algn="l" eaLnBrk="0" hangingPunct="0">
              <a:spcBef>
                <a:spcPct val="20000"/>
              </a:spcBef>
              <a:buFont typeface="Arial" panose="020B0604020202020204" pitchFamily="34" charset="0"/>
              <a:buChar char="•"/>
              <a:defRPr sz="1700">
                <a:solidFill>
                  <a:srgbClr val="00376C"/>
                </a:solidFill>
                <a:latin typeface="Verdana" panose="020B0604030504040204" pitchFamily="34" charset="0"/>
                <a:ea typeface="ヒラギノ角ゴ Pro W3" pitchFamily="4" charset="-128"/>
              </a:defRPr>
            </a:lvl3pPr>
            <a:lvl4pPr marL="976313" indent="-225425" algn="l" eaLnBrk="0" hangingPunct="0">
              <a:spcBef>
                <a:spcPct val="20000"/>
              </a:spcBef>
              <a:buFont typeface="Arial" panose="020B0604020202020204" pitchFamily="34" charset="0"/>
              <a:buChar char="•"/>
              <a:defRPr sz="1700">
                <a:solidFill>
                  <a:srgbClr val="00376C"/>
                </a:solidFill>
                <a:latin typeface="Verdana" panose="020B0604030504040204" pitchFamily="34" charset="0"/>
                <a:ea typeface="ヒラギノ角ゴ Pro W3" pitchFamily="4" charset="-128"/>
              </a:defRPr>
            </a:lvl4pPr>
            <a:lvl5pPr marL="1276350" indent="-225425" algn="l" eaLnBrk="0" hangingPunct="0">
              <a:spcBef>
                <a:spcPct val="20000"/>
              </a:spcBef>
              <a:buFont typeface="Arial" panose="020B0604020202020204" pitchFamily="34" charset="0"/>
              <a:buChar char="•"/>
              <a:defRPr sz="1700">
                <a:solidFill>
                  <a:srgbClr val="00376C"/>
                </a:solidFill>
                <a:latin typeface="Verdana" panose="020B0604030504040204" pitchFamily="34" charset="0"/>
                <a:ea typeface="ヒラギノ角ゴ Pro W3" pitchFamily="4" charset="-128"/>
              </a:defRPr>
            </a:lvl5pPr>
            <a:lvl6pPr marL="1733550" indent="-225425" eaLnBrk="0" fontAlgn="base" hangingPunct="0">
              <a:spcBef>
                <a:spcPct val="20000"/>
              </a:spcBef>
              <a:spcAft>
                <a:spcPct val="0"/>
              </a:spcAft>
              <a:buFont typeface="Arial" panose="020B0604020202020204" pitchFamily="34" charset="0"/>
              <a:buChar char="•"/>
              <a:defRPr sz="1700">
                <a:solidFill>
                  <a:srgbClr val="00376C"/>
                </a:solidFill>
                <a:latin typeface="Verdana" panose="020B0604030504040204" pitchFamily="34" charset="0"/>
                <a:ea typeface="ヒラギノ角ゴ Pro W3" pitchFamily="4" charset="-128"/>
              </a:defRPr>
            </a:lvl6pPr>
            <a:lvl7pPr marL="2190750" indent="-225425" eaLnBrk="0" fontAlgn="base" hangingPunct="0">
              <a:spcBef>
                <a:spcPct val="20000"/>
              </a:spcBef>
              <a:spcAft>
                <a:spcPct val="0"/>
              </a:spcAft>
              <a:buFont typeface="Arial" panose="020B0604020202020204" pitchFamily="34" charset="0"/>
              <a:buChar char="•"/>
              <a:defRPr sz="1700">
                <a:solidFill>
                  <a:srgbClr val="00376C"/>
                </a:solidFill>
                <a:latin typeface="Verdana" panose="020B0604030504040204" pitchFamily="34" charset="0"/>
                <a:ea typeface="ヒラギノ角ゴ Pro W3" pitchFamily="4" charset="-128"/>
              </a:defRPr>
            </a:lvl7pPr>
            <a:lvl8pPr marL="2647950" indent="-225425" eaLnBrk="0" fontAlgn="base" hangingPunct="0">
              <a:spcBef>
                <a:spcPct val="20000"/>
              </a:spcBef>
              <a:spcAft>
                <a:spcPct val="0"/>
              </a:spcAft>
              <a:buFont typeface="Arial" panose="020B0604020202020204" pitchFamily="34" charset="0"/>
              <a:buChar char="•"/>
              <a:defRPr sz="1700">
                <a:solidFill>
                  <a:srgbClr val="00376C"/>
                </a:solidFill>
                <a:latin typeface="Verdana" panose="020B0604030504040204" pitchFamily="34" charset="0"/>
                <a:ea typeface="ヒラギノ角ゴ Pro W3" pitchFamily="4" charset="-128"/>
              </a:defRPr>
            </a:lvl8pPr>
            <a:lvl9pPr marL="3105150" indent="-225425" eaLnBrk="0" fontAlgn="base" hangingPunct="0">
              <a:spcBef>
                <a:spcPct val="20000"/>
              </a:spcBef>
              <a:spcAft>
                <a:spcPct val="0"/>
              </a:spcAft>
              <a:buFont typeface="Arial" panose="020B0604020202020204" pitchFamily="34" charset="0"/>
              <a:buChar char="•"/>
              <a:defRPr sz="1700">
                <a:solidFill>
                  <a:srgbClr val="00376C"/>
                </a:solidFill>
                <a:latin typeface="Verdana" panose="020B0604030504040204" pitchFamily="34" charset="0"/>
                <a:ea typeface="ヒラギノ角ゴ Pro W3" pitchFamily="4" charset="-128"/>
              </a:defRPr>
            </a:lvl9pPr>
          </a:lstStyle>
          <a:p>
            <a:pPr>
              <a:spcBef>
                <a:spcPct val="0"/>
              </a:spcBef>
              <a:buFontTx/>
              <a:buNone/>
            </a:pPr>
            <a:r>
              <a:rPr lang="de-DE" sz="2400" b="1" dirty="0">
                <a:latin typeface="Source Sans Pro" panose="020B0604020202020204"/>
              </a:rPr>
              <a:t>Modulbeschreibung</a:t>
            </a:r>
            <a:endParaRPr lang="de-DE" altLang="de-DE" sz="2400" dirty="0">
              <a:latin typeface="Source Sans Pro" panose="020B0604020202020204"/>
            </a:endParaRPr>
          </a:p>
        </p:txBody>
      </p:sp>
      <p:pic>
        <p:nvPicPr>
          <p:cNvPr id="17414" name="Bild 6">
            <a:extLst>
              <a:ext uri="{FF2B5EF4-FFF2-40B4-BE49-F238E27FC236}">
                <a16:creationId xmlns:a16="http://schemas.microsoft.com/office/drawing/2014/main" xmlns="" id="{58AE1909-44E1-48C3-81A7-6C609F13F06C}"/>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7848600" y="333375"/>
            <a:ext cx="1044575" cy="1044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itel 3">
            <a:extLst>
              <a:ext uri="{FF2B5EF4-FFF2-40B4-BE49-F238E27FC236}">
                <a16:creationId xmlns:a16="http://schemas.microsoft.com/office/drawing/2014/main" xmlns="" id="{33AABB43-B080-4860-8E55-6BC1E57EA5D3}"/>
              </a:ext>
            </a:extLst>
          </p:cNvPr>
          <p:cNvSpPr txBox="1">
            <a:spLocks/>
          </p:cNvSpPr>
          <p:nvPr/>
        </p:nvSpPr>
        <p:spPr bwMode="auto">
          <a:xfrm>
            <a:off x="8839200" y="4876800"/>
            <a:ext cx="304800" cy="1922462"/>
          </a:xfrm>
          <a:prstGeom prst="rect">
            <a:avLst/>
          </a:prstGeom>
          <a:noFill/>
          <a:ln>
            <a:miter lim="800000"/>
            <a:headEnd/>
            <a:tailEnd/>
          </a:ln>
        </p:spPr>
        <p:txBody>
          <a:bodyPr vert="vert270" lIns="72000" tIns="0" rIns="72000" bIns="38194"/>
          <a:lstStyle/>
          <a:p>
            <a:pPr algn="l" eaLnBrk="0" hangingPunct="0">
              <a:spcBef>
                <a:spcPct val="0"/>
              </a:spcBef>
              <a:defRPr/>
            </a:pPr>
            <a:r>
              <a:rPr lang="de-DE" sz="1000" kern="0" dirty="0">
                <a:solidFill>
                  <a:schemeClr val="bg1"/>
                </a:solidFill>
                <a:latin typeface="Source Sans Pro Light"/>
                <a:ea typeface="HU Scala Sans" pitchFamily="4" charset="0"/>
                <a:cs typeface="Source Sans Pro Light"/>
              </a:rPr>
              <a:t>Foto: HU Technische Abteilung</a:t>
            </a:r>
          </a:p>
        </p:txBody>
      </p:sp>
      <p:pic>
        <p:nvPicPr>
          <p:cNvPr id="10" name="Picture 3">
            <a:extLst>
              <a:ext uri="{FF2B5EF4-FFF2-40B4-BE49-F238E27FC236}">
                <a16:creationId xmlns:a16="http://schemas.microsoft.com/office/drawing/2014/main" xmlns="" id="{68EBBE9C-57A7-4985-807B-63462965EB38}"/>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311782" y="1233416"/>
            <a:ext cx="6140538" cy="54359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ransition spd="slow" advClick="0" advTm="12000">
    <p:fade thruBlk="1"/>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a:extLst>
              <a:ext uri="{FF2B5EF4-FFF2-40B4-BE49-F238E27FC236}">
                <a16:creationId xmlns:a16="http://schemas.microsoft.com/office/drawing/2014/main" xmlns="" id="{CF78DE6F-8370-44F8-88B1-08257F54A952}"/>
              </a:ext>
            </a:extLst>
          </p:cNvPr>
          <p:cNvSpPr>
            <a:spLocks noChangeArrowheads="1"/>
          </p:cNvSpPr>
          <p:nvPr/>
        </p:nvSpPr>
        <p:spPr bwMode="auto">
          <a:xfrm>
            <a:off x="457200" y="512763"/>
            <a:ext cx="488315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lstStyle>
            <a:lvl1pPr algn="l" eaLnBrk="0" hangingPunct="0">
              <a:spcBef>
                <a:spcPct val="20000"/>
              </a:spcBef>
              <a:buFont typeface="Arial" panose="020B0604020202020204" pitchFamily="34" charset="0"/>
              <a:buChar char="•"/>
              <a:defRPr sz="2100">
                <a:solidFill>
                  <a:srgbClr val="00376C"/>
                </a:solidFill>
                <a:latin typeface="Verdana" panose="020B0604030504040204" pitchFamily="34" charset="0"/>
                <a:ea typeface="ＭＳ Ｐゴシック" panose="020B0600070205080204" pitchFamily="34" charset="-128"/>
              </a:defRPr>
            </a:lvl1pPr>
            <a:lvl2pPr marL="37931725" indent="-37474525" algn="l" eaLnBrk="0" hangingPunct="0">
              <a:spcBef>
                <a:spcPct val="20000"/>
              </a:spcBef>
              <a:buFont typeface="Arial" panose="020B0604020202020204" pitchFamily="34" charset="0"/>
              <a:buChar char="•"/>
              <a:defRPr sz="1700">
                <a:solidFill>
                  <a:srgbClr val="00376C"/>
                </a:solidFill>
                <a:latin typeface="Verdana" panose="020B0604030504040204" pitchFamily="34" charset="0"/>
                <a:ea typeface="ＭＳ Ｐゴシック" panose="020B0600070205080204" pitchFamily="34" charset="-128"/>
              </a:defRPr>
            </a:lvl2pPr>
            <a:lvl3pPr marL="749300" indent="-225425" algn="l" eaLnBrk="0" hangingPunct="0">
              <a:spcBef>
                <a:spcPct val="20000"/>
              </a:spcBef>
              <a:buFont typeface="Arial" panose="020B0604020202020204" pitchFamily="34" charset="0"/>
              <a:buChar char="•"/>
              <a:defRPr sz="1700">
                <a:solidFill>
                  <a:srgbClr val="00376C"/>
                </a:solidFill>
                <a:latin typeface="Verdana" panose="020B0604030504040204" pitchFamily="34" charset="0"/>
                <a:ea typeface="ヒラギノ角ゴ Pro W3" pitchFamily="4" charset="-128"/>
              </a:defRPr>
            </a:lvl3pPr>
            <a:lvl4pPr marL="976313" indent="-225425" algn="l" eaLnBrk="0" hangingPunct="0">
              <a:spcBef>
                <a:spcPct val="20000"/>
              </a:spcBef>
              <a:buFont typeface="Arial" panose="020B0604020202020204" pitchFamily="34" charset="0"/>
              <a:buChar char="•"/>
              <a:defRPr sz="1700">
                <a:solidFill>
                  <a:srgbClr val="00376C"/>
                </a:solidFill>
                <a:latin typeface="Verdana" panose="020B0604030504040204" pitchFamily="34" charset="0"/>
                <a:ea typeface="ヒラギノ角ゴ Pro W3" pitchFamily="4" charset="-128"/>
              </a:defRPr>
            </a:lvl4pPr>
            <a:lvl5pPr marL="1276350" indent="-225425" algn="l" eaLnBrk="0" hangingPunct="0">
              <a:spcBef>
                <a:spcPct val="20000"/>
              </a:spcBef>
              <a:buFont typeface="Arial" panose="020B0604020202020204" pitchFamily="34" charset="0"/>
              <a:buChar char="•"/>
              <a:defRPr sz="1700">
                <a:solidFill>
                  <a:srgbClr val="00376C"/>
                </a:solidFill>
                <a:latin typeface="Verdana" panose="020B0604030504040204" pitchFamily="34" charset="0"/>
                <a:ea typeface="ヒラギノ角ゴ Pro W3" pitchFamily="4" charset="-128"/>
              </a:defRPr>
            </a:lvl5pPr>
            <a:lvl6pPr marL="1733550" indent="-225425" eaLnBrk="0" fontAlgn="base" hangingPunct="0">
              <a:spcBef>
                <a:spcPct val="20000"/>
              </a:spcBef>
              <a:spcAft>
                <a:spcPct val="0"/>
              </a:spcAft>
              <a:buFont typeface="Arial" panose="020B0604020202020204" pitchFamily="34" charset="0"/>
              <a:buChar char="•"/>
              <a:defRPr sz="1700">
                <a:solidFill>
                  <a:srgbClr val="00376C"/>
                </a:solidFill>
                <a:latin typeface="Verdana" panose="020B0604030504040204" pitchFamily="34" charset="0"/>
                <a:ea typeface="ヒラギノ角ゴ Pro W3" pitchFamily="4" charset="-128"/>
              </a:defRPr>
            </a:lvl6pPr>
            <a:lvl7pPr marL="2190750" indent="-225425" eaLnBrk="0" fontAlgn="base" hangingPunct="0">
              <a:spcBef>
                <a:spcPct val="20000"/>
              </a:spcBef>
              <a:spcAft>
                <a:spcPct val="0"/>
              </a:spcAft>
              <a:buFont typeface="Arial" panose="020B0604020202020204" pitchFamily="34" charset="0"/>
              <a:buChar char="•"/>
              <a:defRPr sz="1700">
                <a:solidFill>
                  <a:srgbClr val="00376C"/>
                </a:solidFill>
                <a:latin typeface="Verdana" panose="020B0604030504040204" pitchFamily="34" charset="0"/>
                <a:ea typeface="ヒラギノ角ゴ Pro W3" pitchFamily="4" charset="-128"/>
              </a:defRPr>
            </a:lvl7pPr>
            <a:lvl8pPr marL="2647950" indent="-225425" eaLnBrk="0" fontAlgn="base" hangingPunct="0">
              <a:spcBef>
                <a:spcPct val="20000"/>
              </a:spcBef>
              <a:spcAft>
                <a:spcPct val="0"/>
              </a:spcAft>
              <a:buFont typeface="Arial" panose="020B0604020202020204" pitchFamily="34" charset="0"/>
              <a:buChar char="•"/>
              <a:defRPr sz="1700">
                <a:solidFill>
                  <a:srgbClr val="00376C"/>
                </a:solidFill>
                <a:latin typeface="Verdana" panose="020B0604030504040204" pitchFamily="34" charset="0"/>
                <a:ea typeface="ヒラギノ角ゴ Pro W3" pitchFamily="4" charset="-128"/>
              </a:defRPr>
            </a:lvl8pPr>
            <a:lvl9pPr marL="3105150" indent="-225425" eaLnBrk="0" fontAlgn="base" hangingPunct="0">
              <a:spcBef>
                <a:spcPct val="20000"/>
              </a:spcBef>
              <a:spcAft>
                <a:spcPct val="0"/>
              </a:spcAft>
              <a:buFont typeface="Arial" panose="020B0604020202020204" pitchFamily="34" charset="0"/>
              <a:buChar char="•"/>
              <a:defRPr sz="1700">
                <a:solidFill>
                  <a:srgbClr val="00376C"/>
                </a:solidFill>
                <a:latin typeface="Verdana" panose="020B0604030504040204" pitchFamily="34" charset="0"/>
                <a:ea typeface="ヒラギノ角ゴ Pro W3" pitchFamily="4" charset="-128"/>
              </a:defRPr>
            </a:lvl9pPr>
          </a:lstStyle>
          <a:p>
            <a:pPr algn="ctr">
              <a:spcBef>
                <a:spcPct val="0"/>
              </a:spcBef>
              <a:buFontTx/>
              <a:buNone/>
            </a:pPr>
            <a:endParaRPr lang="de-DE" altLang="de-DE" sz="4300" dirty="0">
              <a:solidFill>
                <a:schemeClr val="tx2"/>
              </a:solidFill>
            </a:endParaRPr>
          </a:p>
        </p:txBody>
      </p:sp>
      <p:sp>
        <p:nvSpPr>
          <p:cNvPr id="18436" name="Titel 3">
            <a:extLst>
              <a:ext uri="{FF2B5EF4-FFF2-40B4-BE49-F238E27FC236}">
                <a16:creationId xmlns:a16="http://schemas.microsoft.com/office/drawing/2014/main" xmlns="" id="{5F380B27-EE11-4479-B2BF-7E8B5A773441}"/>
              </a:ext>
            </a:extLst>
          </p:cNvPr>
          <p:cNvSpPr>
            <a:spLocks/>
          </p:cNvSpPr>
          <p:nvPr/>
        </p:nvSpPr>
        <p:spPr bwMode="auto">
          <a:xfrm>
            <a:off x="457200" y="512763"/>
            <a:ext cx="8229600" cy="395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2000" tIns="38194" rIns="72000" bIns="38194"/>
          <a:lstStyle>
            <a:lvl1pPr algn="l" eaLnBrk="0" hangingPunct="0">
              <a:spcBef>
                <a:spcPct val="20000"/>
              </a:spcBef>
              <a:buFont typeface="Arial" panose="020B0604020202020204" pitchFamily="34" charset="0"/>
              <a:buChar char="•"/>
              <a:defRPr sz="2100">
                <a:solidFill>
                  <a:srgbClr val="00376C"/>
                </a:solidFill>
                <a:latin typeface="Verdana" panose="020B0604030504040204" pitchFamily="34" charset="0"/>
                <a:ea typeface="ＭＳ Ｐゴシック" panose="020B0600070205080204" pitchFamily="34" charset="-128"/>
              </a:defRPr>
            </a:lvl1pPr>
            <a:lvl2pPr marL="37931725" indent="-37474525" algn="l" eaLnBrk="0" hangingPunct="0">
              <a:spcBef>
                <a:spcPct val="20000"/>
              </a:spcBef>
              <a:buFont typeface="Arial" panose="020B0604020202020204" pitchFamily="34" charset="0"/>
              <a:buChar char="•"/>
              <a:defRPr sz="1700">
                <a:solidFill>
                  <a:srgbClr val="00376C"/>
                </a:solidFill>
                <a:latin typeface="Verdana" panose="020B0604030504040204" pitchFamily="34" charset="0"/>
                <a:ea typeface="ＭＳ Ｐゴシック" panose="020B0600070205080204" pitchFamily="34" charset="-128"/>
              </a:defRPr>
            </a:lvl2pPr>
            <a:lvl3pPr marL="749300" indent="-225425" algn="l" eaLnBrk="0" hangingPunct="0">
              <a:spcBef>
                <a:spcPct val="20000"/>
              </a:spcBef>
              <a:buFont typeface="Arial" panose="020B0604020202020204" pitchFamily="34" charset="0"/>
              <a:buChar char="•"/>
              <a:defRPr sz="1700">
                <a:solidFill>
                  <a:srgbClr val="00376C"/>
                </a:solidFill>
                <a:latin typeface="Verdana" panose="020B0604030504040204" pitchFamily="34" charset="0"/>
                <a:ea typeface="ヒラギノ角ゴ Pro W3" pitchFamily="4" charset="-128"/>
              </a:defRPr>
            </a:lvl3pPr>
            <a:lvl4pPr marL="976313" indent="-225425" algn="l" eaLnBrk="0" hangingPunct="0">
              <a:spcBef>
                <a:spcPct val="20000"/>
              </a:spcBef>
              <a:buFont typeface="Arial" panose="020B0604020202020204" pitchFamily="34" charset="0"/>
              <a:buChar char="•"/>
              <a:defRPr sz="1700">
                <a:solidFill>
                  <a:srgbClr val="00376C"/>
                </a:solidFill>
                <a:latin typeface="Verdana" panose="020B0604030504040204" pitchFamily="34" charset="0"/>
                <a:ea typeface="ヒラギノ角ゴ Pro W3" pitchFamily="4" charset="-128"/>
              </a:defRPr>
            </a:lvl4pPr>
            <a:lvl5pPr marL="1276350" indent="-225425" algn="l" eaLnBrk="0" hangingPunct="0">
              <a:spcBef>
                <a:spcPct val="20000"/>
              </a:spcBef>
              <a:buFont typeface="Arial" panose="020B0604020202020204" pitchFamily="34" charset="0"/>
              <a:buChar char="•"/>
              <a:defRPr sz="1700">
                <a:solidFill>
                  <a:srgbClr val="00376C"/>
                </a:solidFill>
                <a:latin typeface="Verdana" panose="020B0604030504040204" pitchFamily="34" charset="0"/>
                <a:ea typeface="ヒラギノ角ゴ Pro W3" pitchFamily="4" charset="-128"/>
              </a:defRPr>
            </a:lvl5pPr>
            <a:lvl6pPr marL="1733550" indent="-225425" eaLnBrk="0" fontAlgn="base" hangingPunct="0">
              <a:spcBef>
                <a:spcPct val="20000"/>
              </a:spcBef>
              <a:spcAft>
                <a:spcPct val="0"/>
              </a:spcAft>
              <a:buFont typeface="Arial" panose="020B0604020202020204" pitchFamily="34" charset="0"/>
              <a:buChar char="•"/>
              <a:defRPr sz="1700">
                <a:solidFill>
                  <a:srgbClr val="00376C"/>
                </a:solidFill>
                <a:latin typeface="Verdana" panose="020B0604030504040204" pitchFamily="34" charset="0"/>
                <a:ea typeface="ヒラギノ角ゴ Pro W3" pitchFamily="4" charset="-128"/>
              </a:defRPr>
            </a:lvl6pPr>
            <a:lvl7pPr marL="2190750" indent="-225425" eaLnBrk="0" fontAlgn="base" hangingPunct="0">
              <a:spcBef>
                <a:spcPct val="20000"/>
              </a:spcBef>
              <a:spcAft>
                <a:spcPct val="0"/>
              </a:spcAft>
              <a:buFont typeface="Arial" panose="020B0604020202020204" pitchFamily="34" charset="0"/>
              <a:buChar char="•"/>
              <a:defRPr sz="1700">
                <a:solidFill>
                  <a:srgbClr val="00376C"/>
                </a:solidFill>
                <a:latin typeface="Verdana" panose="020B0604030504040204" pitchFamily="34" charset="0"/>
                <a:ea typeface="ヒラギノ角ゴ Pro W3" pitchFamily="4" charset="-128"/>
              </a:defRPr>
            </a:lvl7pPr>
            <a:lvl8pPr marL="2647950" indent="-225425" eaLnBrk="0" fontAlgn="base" hangingPunct="0">
              <a:spcBef>
                <a:spcPct val="20000"/>
              </a:spcBef>
              <a:spcAft>
                <a:spcPct val="0"/>
              </a:spcAft>
              <a:buFont typeface="Arial" panose="020B0604020202020204" pitchFamily="34" charset="0"/>
              <a:buChar char="•"/>
              <a:defRPr sz="1700">
                <a:solidFill>
                  <a:srgbClr val="00376C"/>
                </a:solidFill>
                <a:latin typeface="Verdana" panose="020B0604030504040204" pitchFamily="34" charset="0"/>
                <a:ea typeface="ヒラギノ角ゴ Pro W3" pitchFamily="4" charset="-128"/>
              </a:defRPr>
            </a:lvl8pPr>
            <a:lvl9pPr marL="3105150" indent="-225425" eaLnBrk="0" fontAlgn="base" hangingPunct="0">
              <a:spcBef>
                <a:spcPct val="20000"/>
              </a:spcBef>
              <a:spcAft>
                <a:spcPct val="0"/>
              </a:spcAft>
              <a:buFont typeface="Arial" panose="020B0604020202020204" pitchFamily="34" charset="0"/>
              <a:buChar char="•"/>
              <a:defRPr sz="1700">
                <a:solidFill>
                  <a:srgbClr val="00376C"/>
                </a:solidFill>
                <a:latin typeface="Verdana" panose="020B0604030504040204" pitchFamily="34" charset="0"/>
                <a:ea typeface="ヒラギノ角ゴ Pro W3" pitchFamily="4" charset="-128"/>
              </a:defRPr>
            </a:lvl9pPr>
          </a:lstStyle>
          <a:p>
            <a:pPr>
              <a:spcBef>
                <a:spcPct val="0"/>
              </a:spcBef>
              <a:buFontTx/>
              <a:buNone/>
            </a:pPr>
            <a:r>
              <a:rPr lang="de-DE" sz="2400" b="1" dirty="0">
                <a:latin typeface="Source Sans Pro" panose="020B0604020202020204"/>
              </a:rPr>
              <a:t>Lehrveranstaltungen: Auswahl</a:t>
            </a:r>
            <a:endParaRPr lang="de-DE" altLang="de-DE" sz="2400" dirty="0">
              <a:latin typeface="Source Sans Pro" panose="020B0604020202020204"/>
            </a:endParaRPr>
          </a:p>
        </p:txBody>
      </p:sp>
      <p:pic>
        <p:nvPicPr>
          <p:cNvPr id="18439" name="Bild 5">
            <a:extLst>
              <a:ext uri="{FF2B5EF4-FFF2-40B4-BE49-F238E27FC236}">
                <a16:creationId xmlns:a16="http://schemas.microsoft.com/office/drawing/2014/main" xmlns="" id="{8F1C7BD9-678D-4075-B806-16F4D4AB1A7D}"/>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7848600" y="333375"/>
            <a:ext cx="1044575" cy="1044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Text Box 17">
            <a:extLst>
              <a:ext uri="{FF2B5EF4-FFF2-40B4-BE49-F238E27FC236}">
                <a16:creationId xmlns:a16="http://schemas.microsoft.com/office/drawing/2014/main" xmlns="" id="{AD962197-E9AE-4488-B467-5DBB019AB6FE}"/>
              </a:ext>
            </a:extLst>
          </p:cNvPr>
          <p:cNvSpPr txBox="1">
            <a:spLocks noChangeArrowheads="1"/>
          </p:cNvSpPr>
          <p:nvPr/>
        </p:nvSpPr>
        <p:spPr bwMode="auto">
          <a:xfrm>
            <a:off x="433709" y="1720878"/>
            <a:ext cx="8386763" cy="34901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gn="l" defTabSz="1095375" eaLnBrk="0" hangingPunct="0">
              <a:spcBef>
                <a:spcPct val="20000"/>
              </a:spcBef>
              <a:buFont typeface="Arial" panose="020B0604020202020204" pitchFamily="34" charset="0"/>
              <a:buChar char="•"/>
              <a:defRPr sz="2100">
                <a:solidFill>
                  <a:srgbClr val="00376C"/>
                </a:solidFill>
                <a:latin typeface="Verdana" panose="020B0604030504040204" pitchFamily="34" charset="0"/>
                <a:ea typeface="ＭＳ Ｐゴシック" panose="020B0600070205080204" pitchFamily="34" charset="-128"/>
              </a:defRPr>
            </a:lvl1pPr>
            <a:lvl2pPr marL="37931725" indent="-37474525" algn="l" defTabSz="1095375" eaLnBrk="0" hangingPunct="0">
              <a:spcBef>
                <a:spcPct val="20000"/>
              </a:spcBef>
              <a:buFont typeface="Arial" panose="020B0604020202020204" pitchFamily="34" charset="0"/>
              <a:buChar char="•"/>
              <a:defRPr sz="1700">
                <a:solidFill>
                  <a:srgbClr val="00376C"/>
                </a:solidFill>
                <a:latin typeface="Verdana" panose="020B0604030504040204" pitchFamily="34" charset="0"/>
                <a:ea typeface="ＭＳ Ｐゴシック" panose="020B0600070205080204" pitchFamily="34" charset="-128"/>
              </a:defRPr>
            </a:lvl2pPr>
            <a:lvl3pPr marL="749300" indent="-225425" algn="l" defTabSz="1095375" eaLnBrk="0" hangingPunct="0">
              <a:spcBef>
                <a:spcPct val="20000"/>
              </a:spcBef>
              <a:buFont typeface="Arial" panose="020B0604020202020204" pitchFamily="34" charset="0"/>
              <a:buChar char="•"/>
              <a:defRPr sz="1700">
                <a:solidFill>
                  <a:srgbClr val="00376C"/>
                </a:solidFill>
                <a:latin typeface="Verdana" panose="020B0604030504040204" pitchFamily="34" charset="0"/>
                <a:ea typeface="ヒラギノ角ゴ Pro W3" pitchFamily="4" charset="-128"/>
              </a:defRPr>
            </a:lvl3pPr>
            <a:lvl4pPr marL="976313" indent="-225425" algn="l" defTabSz="1095375" eaLnBrk="0" hangingPunct="0">
              <a:spcBef>
                <a:spcPct val="20000"/>
              </a:spcBef>
              <a:buFont typeface="Arial" panose="020B0604020202020204" pitchFamily="34" charset="0"/>
              <a:buChar char="•"/>
              <a:defRPr sz="1700">
                <a:solidFill>
                  <a:srgbClr val="00376C"/>
                </a:solidFill>
                <a:latin typeface="Verdana" panose="020B0604030504040204" pitchFamily="34" charset="0"/>
                <a:ea typeface="ヒラギノ角ゴ Pro W3" pitchFamily="4" charset="-128"/>
              </a:defRPr>
            </a:lvl4pPr>
            <a:lvl5pPr marL="1276350" indent="-225425" algn="l" defTabSz="1095375" eaLnBrk="0" hangingPunct="0">
              <a:spcBef>
                <a:spcPct val="20000"/>
              </a:spcBef>
              <a:buFont typeface="Arial" panose="020B0604020202020204" pitchFamily="34" charset="0"/>
              <a:buChar char="•"/>
              <a:defRPr sz="1700">
                <a:solidFill>
                  <a:srgbClr val="00376C"/>
                </a:solidFill>
                <a:latin typeface="Verdana" panose="020B0604030504040204" pitchFamily="34" charset="0"/>
                <a:ea typeface="ヒラギノ角ゴ Pro W3" pitchFamily="4" charset="-128"/>
              </a:defRPr>
            </a:lvl5pPr>
            <a:lvl6pPr marL="1733550" indent="-225425" defTabSz="1095375" eaLnBrk="0" fontAlgn="base" hangingPunct="0">
              <a:spcBef>
                <a:spcPct val="20000"/>
              </a:spcBef>
              <a:spcAft>
                <a:spcPct val="0"/>
              </a:spcAft>
              <a:buFont typeface="Arial" panose="020B0604020202020204" pitchFamily="34" charset="0"/>
              <a:buChar char="•"/>
              <a:defRPr sz="1700">
                <a:solidFill>
                  <a:srgbClr val="00376C"/>
                </a:solidFill>
                <a:latin typeface="Verdana" panose="020B0604030504040204" pitchFamily="34" charset="0"/>
                <a:ea typeface="ヒラギノ角ゴ Pro W3" pitchFamily="4" charset="-128"/>
              </a:defRPr>
            </a:lvl6pPr>
            <a:lvl7pPr marL="2190750" indent="-225425" defTabSz="1095375" eaLnBrk="0" fontAlgn="base" hangingPunct="0">
              <a:spcBef>
                <a:spcPct val="20000"/>
              </a:spcBef>
              <a:spcAft>
                <a:spcPct val="0"/>
              </a:spcAft>
              <a:buFont typeface="Arial" panose="020B0604020202020204" pitchFamily="34" charset="0"/>
              <a:buChar char="•"/>
              <a:defRPr sz="1700">
                <a:solidFill>
                  <a:srgbClr val="00376C"/>
                </a:solidFill>
                <a:latin typeface="Verdana" panose="020B0604030504040204" pitchFamily="34" charset="0"/>
                <a:ea typeface="ヒラギノ角ゴ Pro W3" pitchFamily="4" charset="-128"/>
              </a:defRPr>
            </a:lvl7pPr>
            <a:lvl8pPr marL="2647950" indent="-225425" defTabSz="1095375" eaLnBrk="0" fontAlgn="base" hangingPunct="0">
              <a:spcBef>
                <a:spcPct val="20000"/>
              </a:spcBef>
              <a:spcAft>
                <a:spcPct val="0"/>
              </a:spcAft>
              <a:buFont typeface="Arial" panose="020B0604020202020204" pitchFamily="34" charset="0"/>
              <a:buChar char="•"/>
              <a:defRPr sz="1700">
                <a:solidFill>
                  <a:srgbClr val="00376C"/>
                </a:solidFill>
                <a:latin typeface="Verdana" panose="020B0604030504040204" pitchFamily="34" charset="0"/>
                <a:ea typeface="ヒラギノ角ゴ Pro W3" pitchFamily="4" charset="-128"/>
              </a:defRPr>
            </a:lvl8pPr>
            <a:lvl9pPr marL="3105150" indent="-225425" defTabSz="1095375" eaLnBrk="0" fontAlgn="base" hangingPunct="0">
              <a:spcBef>
                <a:spcPct val="20000"/>
              </a:spcBef>
              <a:spcAft>
                <a:spcPct val="0"/>
              </a:spcAft>
              <a:buFont typeface="Arial" panose="020B0604020202020204" pitchFamily="34" charset="0"/>
              <a:buChar char="•"/>
              <a:defRPr sz="1700">
                <a:solidFill>
                  <a:srgbClr val="00376C"/>
                </a:solidFill>
                <a:latin typeface="Verdana" panose="020B0604030504040204" pitchFamily="34" charset="0"/>
                <a:ea typeface="ヒラギノ角ゴ Pro W3" pitchFamily="4" charset="-128"/>
              </a:defRPr>
            </a:lvl9pPr>
          </a:lstStyle>
          <a:p>
            <a:pPr marL="285750" indent="-285750"/>
            <a:r>
              <a:rPr lang="de-DE" sz="1600" dirty="0">
                <a:solidFill>
                  <a:schemeClr val="tx1"/>
                </a:solidFill>
              </a:rPr>
              <a:t>BA EW 1– Einführung in die Grundbegriffe und Praktiken pädagogischen Denkens und Handelns; </a:t>
            </a:r>
            <a:r>
              <a:rPr lang="de-DE" sz="1600" dirty="0"/>
              <a:t>Von der Erziehungs- und Bildungstheorie zur Praxis- und Sozialtheorie - Einführung in die Grundbegriffe und Praktiken pädagogischen Denkens und Handelns</a:t>
            </a:r>
          </a:p>
          <a:p>
            <a:pPr marL="285750" indent="-285750"/>
            <a:r>
              <a:rPr lang="de-DE" sz="1600" dirty="0">
                <a:solidFill>
                  <a:schemeClr val="tx1"/>
                </a:solidFill>
              </a:rPr>
              <a:t>BA EW 2 – Einführung in die pädagogische Empirie (Teil 1); </a:t>
            </a:r>
            <a:r>
              <a:rPr lang="de-DE" sz="1600" dirty="0"/>
              <a:t>Statistik und Forschungsmethoden</a:t>
            </a:r>
          </a:p>
          <a:p>
            <a:pPr marL="285750" indent="-285750"/>
            <a:r>
              <a:rPr lang="de-DE" sz="1600" dirty="0">
                <a:solidFill>
                  <a:schemeClr val="tx1"/>
                </a:solidFill>
              </a:rPr>
              <a:t>BA EW 3 - Einführung in die pädagogische Empirie (Teil 2); </a:t>
            </a:r>
            <a:r>
              <a:rPr lang="de-DE" sz="1600" dirty="0"/>
              <a:t>Vertiefung quantitativer Forschungsmethoden</a:t>
            </a:r>
          </a:p>
          <a:p>
            <a:pPr marL="285750" indent="-285750"/>
            <a:r>
              <a:rPr lang="de-DE" sz="1600" dirty="0">
                <a:solidFill>
                  <a:schemeClr val="tx1"/>
                </a:solidFill>
              </a:rPr>
              <a:t>BA EW 4 - Entwicklung europäischer Hochschulsysteme im Vergleich</a:t>
            </a:r>
            <a:r>
              <a:rPr lang="de-DE" sz="1600" dirty="0"/>
              <a:t>; Ungleichheit beurteilt? Bildungsübergänge und Beurteilung in historisch und international-vergleichender Perspektive</a:t>
            </a:r>
          </a:p>
          <a:p>
            <a:pPr marL="285750" indent="-285750"/>
            <a:r>
              <a:rPr lang="de-DE" sz="1600" dirty="0">
                <a:solidFill>
                  <a:schemeClr val="tx1"/>
                </a:solidFill>
              </a:rPr>
              <a:t>BA EW 5 - Die Entstehung, Expansion und Ausbreitung moderner Bildungssysteme;</a:t>
            </a:r>
            <a:r>
              <a:rPr lang="de-DE" sz="1600" dirty="0"/>
              <a:t> Europäische Reformpädagogik </a:t>
            </a:r>
          </a:p>
        </p:txBody>
      </p:sp>
    </p:spTree>
  </p:cSld>
  <p:clrMapOvr>
    <a:masterClrMapping/>
  </p:clrMapOvr>
  <p:transition spd="slow" advClick="0" advTm="12000">
    <p:fade thruBlk="1"/>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a:extLst>
              <a:ext uri="{FF2B5EF4-FFF2-40B4-BE49-F238E27FC236}">
                <a16:creationId xmlns:a16="http://schemas.microsoft.com/office/drawing/2014/main" xmlns="" id="{CF78DE6F-8370-44F8-88B1-08257F54A952}"/>
              </a:ext>
            </a:extLst>
          </p:cNvPr>
          <p:cNvSpPr>
            <a:spLocks noChangeArrowheads="1"/>
          </p:cNvSpPr>
          <p:nvPr/>
        </p:nvSpPr>
        <p:spPr bwMode="auto">
          <a:xfrm>
            <a:off x="457200" y="512763"/>
            <a:ext cx="488315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lstStyle>
            <a:lvl1pPr algn="l" eaLnBrk="0" hangingPunct="0">
              <a:spcBef>
                <a:spcPct val="20000"/>
              </a:spcBef>
              <a:buFont typeface="Arial" panose="020B0604020202020204" pitchFamily="34" charset="0"/>
              <a:buChar char="•"/>
              <a:defRPr sz="2100">
                <a:solidFill>
                  <a:srgbClr val="00376C"/>
                </a:solidFill>
                <a:latin typeface="Verdana" panose="020B0604030504040204" pitchFamily="34" charset="0"/>
                <a:ea typeface="ＭＳ Ｐゴシック" panose="020B0600070205080204" pitchFamily="34" charset="-128"/>
              </a:defRPr>
            </a:lvl1pPr>
            <a:lvl2pPr marL="37931725" indent="-37474525" algn="l" eaLnBrk="0" hangingPunct="0">
              <a:spcBef>
                <a:spcPct val="20000"/>
              </a:spcBef>
              <a:buFont typeface="Arial" panose="020B0604020202020204" pitchFamily="34" charset="0"/>
              <a:buChar char="•"/>
              <a:defRPr sz="1700">
                <a:solidFill>
                  <a:srgbClr val="00376C"/>
                </a:solidFill>
                <a:latin typeface="Verdana" panose="020B0604030504040204" pitchFamily="34" charset="0"/>
                <a:ea typeface="ＭＳ Ｐゴシック" panose="020B0600070205080204" pitchFamily="34" charset="-128"/>
              </a:defRPr>
            </a:lvl2pPr>
            <a:lvl3pPr marL="749300" indent="-225425" algn="l" eaLnBrk="0" hangingPunct="0">
              <a:spcBef>
                <a:spcPct val="20000"/>
              </a:spcBef>
              <a:buFont typeface="Arial" panose="020B0604020202020204" pitchFamily="34" charset="0"/>
              <a:buChar char="•"/>
              <a:defRPr sz="1700">
                <a:solidFill>
                  <a:srgbClr val="00376C"/>
                </a:solidFill>
                <a:latin typeface="Verdana" panose="020B0604030504040204" pitchFamily="34" charset="0"/>
                <a:ea typeface="ヒラギノ角ゴ Pro W3" pitchFamily="4" charset="-128"/>
              </a:defRPr>
            </a:lvl3pPr>
            <a:lvl4pPr marL="976313" indent="-225425" algn="l" eaLnBrk="0" hangingPunct="0">
              <a:spcBef>
                <a:spcPct val="20000"/>
              </a:spcBef>
              <a:buFont typeface="Arial" panose="020B0604020202020204" pitchFamily="34" charset="0"/>
              <a:buChar char="•"/>
              <a:defRPr sz="1700">
                <a:solidFill>
                  <a:srgbClr val="00376C"/>
                </a:solidFill>
                <a:latin typeface="Verdana" panose="020B0604030504040204" pitchFamily="34" charset="0"/>
                <a:ea typeface="ヒラギノ角ゴ Pro W3" pitchFamily="4" charset="-128"/>
              </a:defRPr>
            </a:lvl4pPr>
            <a:lvl5pPr marL="1276350" indent="-225425" algn="l" eaLnBrk="0" hangingPunct="0">
              <a:spcBef>
                <a:spcPct val="20000"/>
              </a:spcBef>
              <a:buFont typeface="Arial" panose="020B0604020202020204" pitchFamily="34" charset="0"/>
              <a:buChar char="•"/>
              <a:defRPr sz="1700">
                <a:solidFill>
                  <a:srgbClr val="00376C"/>
                </a:solidFill>
                <a:latin typeface="Verdana" panose="020B0604030504040204" pitchFamily="34" charset="0"/>
                <a:ea typeface="ヒラギノ角ゴ Pro W3" pitchFamily="4" charset="-128"/>
              </a:defRPr>
            </a:lvl5pPr>
            <a:lvl6pPr marL="1733550" indent="-225425" eaLnBrk="0" fontAlgn="base" hangingPunct="0">
              <a:spcBef>
                <a:spcPct val="20000"/>
              </a:spcBef>
              <a:spcAft>
                <a:spcPct val="0"/>
              </a:spcAft>
              <a:buFont typeface="Arial" panose="020B0604020202020204" pitchFamily="34" charset="0"/>
              <a:buChar char="•"/>
              <a:defRPr sz="1700">
                <a:solidFill>
                  <a:srgbClr val="00376C"/>
                </a:solidFill>
                <a:latin typeface="Verdana" panose="020B0604030504040204" pitchFamily="34" charset="0"/>
                <a:ea typeface="ヒラギノ角ゴ Pro W3" pitchFamily="4" charset="-128"/>
              </a:defRPr>
            </a:lvl6pPr>
            <a:lvl7pPr marL="2190750" indent="-225425" eaLnBrk="0" fontAlgn="base" hangingPunct="0">
              <a:spcBef>
                <a:spcPct val="20000"/>
              </a:spcBef>
              <a:spcAft>
                <a:spcPct val="0"/>
              </a:spcAft>
              <a:buFont typeface="Arial" panose="020B0604020202020204" pitchFamily="34" charset="0"/>
              <a:buChar char="•"/>
              <a:defRPr sz="1700">
                <a:solidFill>
                  <a:srgbClr val="00376C"/>
                </a:solidFill>
                <a:latin typeface="Verdana" panose="020B0604030504040204" pitchFamily="34" charset="0"/>
                <a:ea typeface="ヒラギノ角ゴ Pro W3" pitchFamily="4" charset="-128"/>
              </a:defRPr>
            </a:lvl7pPr>
            <a:lvl8pPr marL="2647950" indent="-225425" eaLnBrk="0" fontAlgn="base" hangingPunct="0">
              <a:spcBef>
                <a:spcPct val="20000"/>
              </a:spcBef>
              <a:spcAft>
                <a:spcPct val="0"/>
              </a:spcAft>
              <a:buFont typeface="Arial" panose="020B0604020202020204" pitchFamily="34" charset="0"/>
              <a:buChar char="•"/>
              <a:defRPr sz="1700">
                <a:solidFill>
                  <a:srgbClr val="00376C"/>
                </a:solidFill>
                <a:latin typeface="Verdana" panose="020B0604030504040204" pitchFamily="34" charset="0"/>
                <a:ea typeface="ヒラギノ角ゴ Pro W3" pitchFamily="4" charset="-128"/>
              </a:defRPr>
            </a:lvl8pPr>
            <a:lvl9pPr marL="3105150" indent="-225425" eaLnBrk="0" fontAlgn="base" hangingPunct="0">
              <a:spcBef>
                <a:spcPct val="20000"/>
              </a:spcBef>
              <a:spcAft>
                <a:spcPct val="0"/>
              </a:spcAft>
              <a:buFont typeface="Arial" panose="020B0604020202020204" pitchFamily="34" charset="0"/>
              <a:buChar char="•"/>
              <a:defRPr sz="1700">
                <a:solidFill>
                  <a:srgbClr val="00376C"/>
                </a:solidFill>
                <a:latin typeface="Verdana" panose="020B0604030504040204" pitchFamily="34" charset="0"/>
                <a:ea typeface="ヒラギノ角ゴ Pro W3" pitchFamily="4" charset="-128"/>
              </a:defRPr>
            </a:lvl9pPr>
          </a:lstStyle>
          <a:p>
            <a:pPr algn="ctr">
              <a:spcBef>
                <a:spcPct val="0"/>
              </a:spcBef>
              <a:buFontTx/>
              <a:buNone/>
            </a:pPr>
            <a:endParaRPr lang="de-DE" altLang="de-DE" sz="4300" dirty="0">
              <a:solidFill>
                <a:schemeClr val="tx2"/>
              </a:solidFill>
            </a:endParaRPr>
          </a:p>
        </p:txBody>
      </p:sp>
      <p:sp>
        <p:nvSpPr>
          <p:cNvPr id="18436" name="Titel 3">
            <a:extLst>
              <a:ext uri="{FF2B5EF4-FFF2-40B4-BE49-F238E27FC236}">
                <a16:creationId xmlns:a16="http://schemas.microsoft.com/office/drawing/2014/main" xmlns="" id="{5F380B27-EE11-4479-B2BF-7E8B5A773441}"/>
              </a:ext>
            </a:extLst>
          </p:cNvPr>
          <p:cNvSpPr>
            <a:spLocks/>
          </p:cNvSpPr>
          <p:nvPr/>
        </p:nvSpPr>
        <p:spPr bwMode="auto">
          <a:xfrm>
            <a:off x="457200" y="512763"/>
            <a:ext cx="8229600" cy="395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2000" tIns="38194" rIns="72000" bIns="38194"/>
          <a:lstStyle>
            <a:lvl1pPr algn="l" eaLnBrk="0" hangingPunct="0">
              <a:spcBef>
                <a:spcPct val="20000"/>
              </a:spcBef>
              <a:buFont typeface="Arial" panose="020B0604020202020204" pitchFamily="34" charset="0"/>
              <a:buChar char="•"/>
              <a:defRPr sz="2100">
                <a:solidFill>
                  <a:srgbClr val="00376C"/>
                </a:solidFill>
                <a:latin typeface="Verdana" panose="020B0604030504040204" pitchFamily="34" charset="0"/>
                <a:ea typeface="ＭＳ Ｐゴシック" panose="020B0600070205080204" pitchFamily="34" charset="-128"/>
              </a:defRPr>
            </a:lvl1pPr>
            <a:lvl2pPr marL="37931725" indent="-37474525" algn="l" eaLnBrk="0" hangingPunct="0">
              <a:spcBef>
                <a:spcPct val="20000"/>
              </a:spcBef>
              <a:buFont typeface="Arial" panose="020B0604020202020204" pitchFamily="34" charset="0"/>
              <a:buChar char="•"/>
              <a:defRPr sz="1700">
                <a:solidFill>
                  <a:srgbClr val="00376C"/>
                </a:solidFill>
                <a:latin typeface="Verdana" panose="020B0604030504040204" pitchFamily="34" charset="0"/>
                <a:ea typeface="ＭＳ Ｐゴシック" panose="020B0600070205080204" pitchFamily="34" charset="-128"/>
              </a:defRPr>
            </a:lvl2pPr>
            <a:lvl3pPr marL="749300" indent="-225425" algn="l" eaLnBrk="0" hangingPunct="0">
              <a:spcBef>
                <a:spcPct val="20000"/>
              </a:spcBef>
              <a:buFont typeface="Arial" panose="020B0604020202020204" pitchFamily="34" charset="0"/>
              <a:buChar char="•"/>
              <a:defRPr sz="1700">
                <a:solidFill>
                  <a:srgbClr val="00376C"/>
                </a:solidFill>
                <a:latin typeface="Verdana" panose="020B0604030504040204" pitchFamily="34" charset="0"/>
                <a:ea typeface="ヒラギノ角ゴ Pro W3" pitchFamily="4" charset="-128"/>
              </a:defRPr>
            </a:lvl3pPr>
            <a:lvl4pPr marL="976313" indent="-225425" algn="l" eaLnBrk="0" hangingPunct="0">
              <a:spcBef>
                <a:spcPct val="20000"/>
              </a:spcBef>
              <a:buFont typeface="Arial" panose="020B0604020202020204" pitchFamily="34" charset="0"/>
              <a:buChar char="•"/>
              <a:defRPr sz="1700">
                <a:solidFill>
                  <a:srgbClr val="00376C"/>
                </a:solidFill>
                <a:latin typeface="Verdana" panose="020B0604030504040204" pitchFamily="34" charset="0"/>
                <a:ea typeface="ヒラギノ角ゴ Pro W3" pitchFamily="4" charset="-128"/>
              </a:defRPr>
            </a:lvl4pPr>
            <a:lvl5pPr marL="1276350" indent="-225425" algn="l" eaLnBrk="0" hangingPunct="0">
              <a:spcBef>
                <a:spcPct val="20000"/>
              </a:spcBef>
              <a:buFont typeface="Arial" panose="020B0604020202020204" pitchFamily="34" charset="0"/>
              <a:buChar char="•"/>
              <a:defRPr sz="1700">
                <a:solidFill>
                  <a:srgbClr val="00376C"/>
                </a:solidFill>
                <a:latin typeface="Verdana" panose="020B0604030504040204" pitchFamily="34" charset="0"/>
                <a:ea typeface="ヒラギノ角ゴ Pro W3" pitchFamily="4" charset="-128"/>
              </a:defRPr>
            </a:lvl5pPr>
            <a:lvl6pPr marL="1733550" indent="-225425" eaLnBrk="0" fontAlgn="base" hangingPunct="0">
              <a:spcBef>
                <a:spcPct val="20000"/>
              </a:spcBef>
              <a:spcAft>
                <a:spcPct val="0"/>
              </a:spcAft>
              <a:buFont typeface="Arial" panose="020B0604020202020204" pitchFamily="34" charset="0"/>
              <a:buChar char="•"/>
              <a:defRPr sz="1700">
                <a:solidFill>
                  <a:srgbClr val="00376C"/>
                </a:solidFill>
                <a:latin typeface="Verdana" panose="020B0604030504040204" pitchFamily="34" charset="0"/>
                <a:ea typeface="ヒラギノ角ゴ Pro W3" pitchFamily="4" charset="-128"/>
              </a:defRPr>
            </a:lvl6pPr>
            <a:lvl7pPr marL="2190750" indent="-225425" eaLnBrk="0" fontAlgn="base" hangingPunct="0">
              <a:spcBef>
                <a:spcPct val="20000"/>
              </a:spcBef>
              <a:spcAft>
                <a:spcPct val="0"/>
              </a:spcAft>
              <a:buFont typeface="Arial" panose="020B0604020202020204" pitchFamily="34" charset="0"/>
              <a:buChar char="•"/>
              <a:defRPr sz="1700">
                <a:solidFill>
                  <a:srgbClr val="00376C"/>
                </a:solidFill>
                <a:latin typeface="Verdana" panose="020B0604030504040204" pitchFamily="34" charset="0"/>
                <a:ea typeface="ヒラギノ角ゴ Pro W3" pitchFamily="4" charset="-128"/>
              </a:defRPr>
            </a:lvl7pPr>
            <a:lvl8pPr marL="2647950" indent="-225425" eaLnBrk="0" fontAlgn="base" hangingPunct="0">
              <a:spcBef>
                <a:spcPct val="20000"/>
              </a:spcBef>
              <a:spcAft>
                <a:spcPct val="0"/>
              </a:spcAft>
              <a:buFont typeface="Arial" panose="020B0604020202020204" pitchFamily="34" charset="0"/>
              <a:buChar char="•"/>
              <a:defRPr sz="1700">
                <a:solidFill>
                  <a:srgbClr val="00376C"/>
                </a:solidFill>
                <a:latin typeface="Verdana" panose="020B0604030504040204" pitchFamily="34" charset="0"/>
                <a:ea typeface="ヒラギノ角ゴ Pro W3" pitchFamily="4" charset="-128"/>
              </a:defRPr>
            </a:lvl8pPr>
            <a:lvl9pPr marL="3105150" indent="-225425" eaLnBrk="0" fontAlgn="base" hangingPunct="0">
              <a:spcBef>
                <a:spcPct val="20000"/>
              </a:spcBef>
              <a:spcAft>
                <a:spcPct val="0"/>
              </a:spcAft>
              <a:buFont typeface="Arial" panose="020B0604020202020204" pitchFamily="34" charset="0"/>
              <a:buChar char="•"/>
              <a:defRPr sz="1700">
                <a:solidFill>
                  <a:srgbClr val="00376C"/>
                </a:solidFill>
                <a:latin typeface="Verdana" panose="020B0604030504040204" pitchFamily="34" charset="0"/>
                <a:ea typeface="ヒラギノ角ゴ Pro W3" pitchFamily="4" charset="-128"/>
              </a:defRPr>
            </a:lvl9pPr>
          </a:lstStyle>
          <a:p>
            <a:pPr>
              <a:spcBef>
                <a:spcPct val="0"/>
              </a:spcBef>
              <a:buFontTx/>
              <a:buNone/>
            </a:pPr>
            <a:r>
              <a:rPr lang="de-DE" sz="2400" b="1" dirty="0">
                <a:latin typeface="Source Sans Pro" panose="020B0604020202020204"/>
              </a:rPr>
              <a:t>Lehrveranstaltungen: Auswahl</a:t>
            </a:r>
            <a:endParaRPr lang="de-DE" altLang="de-DE" sz="2400" dirty="0">
              <a:latin typeface="Source Sans Pro" panose="020B0604020202020204"/>
            </a:endParaRPr>
          </a:p>
        </p:txBody>
      </p:sp>
      <p:pic>
        <p:nvPicPr>
          <p:cNvPr id="18439" name="Bild 5">
            <a:extLst>
              <a:ext uri="{FF2B5EF4-FFF2-40B4-BE49-F238E27FC236}">
                <a16:creationId xmlns:a16="http://schemas.microsoft.com/office/drawing/2014/main" xmlns="" id="{8F1C7BD9-678D-4075-B806-16F4D4AB1A7D}"/>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7848600" y="333375"/>
            <a:ext cx="1044575" cy="1044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Text Box 17">
            <a:extLst>
              <a:ext uri="{FF2B5EF4-FFF2-40B4-BE49-F238E27FC236}">
                <a16:creationId xmlns:a16="http://schemas.microsoft.com/office/drawing/2014/main" xmlns="" id="{AD962197-E9AE-4488-B467-5DBB019AB6FE}"/>
              </a:ext>
            </a:extLst>
          </p:cNvPr>
          <p:cNvSpPr txBox="1">
            <a:spLocks noChangeArrowheads="1"/>
          </p:cNvSpPr>
          <p:nvPr/>
        </p:nvSpPr>
        <p:spPr bwMode="auto">
          <a:xfrm>
            <a:off x="433709" y="1720878"/>
            <a:ext cx="8386763" cy="40811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gn="l" defTabSz="1095375" eaLnBrk="0" hangingPunct="0">
              <a:spcBef>
                <a:spcPct val="20000"/>
              </a:spcBef>
              <a:buFont typeface="Arial" panose="020B0604020202020204" pitchFamily="34" charset="0"/>
              <a:buChar char="•"/>
              <a:defRPr sz="2100">
                <a:solidFill>
                  <a:srgbClr val="00376C"/>
                </a:solidFill>
                <a:latin typeface="Verdana" panose="020B0604030504040204" pitchFamily="34" charset="0"/>
                <a:ea typeface="ＭＳ Ｐゴシック" panose="020B0600070205080204" pitchFamily="34" charset="-128"/>
              </a:defRPr>
            </a:lvl1pPr>
            <a:lvl2pPr marL="37931725" indent="-37474525" algn="l" defTabSz="1095375" eaLnBrk="0" hangingPunct="0">
              <a:spcBef>
                <a:spcPct val="20000"/>
              </a:spcBef>
              <a:buFont typeface="Arial" panose="020B0604020202020204" pitchFamily="34" charset="0"/>
              <a:buChar char="•"/>
              <a:defRPr sz="1700">
                <a:solidFill>
                  <a:srgbClr val="00376C"/>
                </a:solidFill>
                <a:latin typeface="Verdana" panose="020B0604030504040204" pitchFamily="34" charset="0"/>
                <a:ea typeface="ＭＳ Ｐゴシック" panose="020B0600070205080204" pitchFamily="34" charset="-128"/>
              </a:defRPr>
            </a:lvl2pPr>
            <a:lvl3pPr marL="749300" indent="-225425" algn="l" defTabSz="1095375" eaLnBrk="0" hangingPunct="0">
              <a:spcBef>
                <a:spcPct val="20000"/>
              </a:spcBef>
              <a:buFont typeface="Arial" panose="020B0604020202020204" pitchFamily="34" charset="0"/>
              <a:buChar char="•"/>
              <a:defRPr sz="1700">
                <a:solidFill>
                  <a:srgbClr val="00376C"/>
                </a:solidFill>
                <a:latin typeface="Verdana" panose="020B0604030504040204" pitchFamily="34" charset="0"/>
                <a:ea typeface="ヒラギノ角ゴ Pro W3" pitchFamily="4" charset="-128"/>
              </a:defRPr>
            </a:lvl3pPr>
            <a:lvl4pPr marL="976313" indent="-225425" algn="l" defTabSz="1095375" eaLnBrk="0" hangingPunct="0">
              <a:spcBef>
                <a:spcPct val="20000"/>
              </a:spcBef>
              <a:buFont typeface="Arial" panose="020B0604020202020204" pitchFamily="34" charset="0"/>
              <a:buChar char="•"/>
              <a:defRPr sz="1700">
                <a:solidFill>
                  <a:srgbClr val="00376C"/>
                </a:solidFill>
                <a:latin typeface="Verdana" panose="020B0604030504040204" pitchFamily="34" charset="0"/>
                <a:ea typeface="ヒラギノ角ゴ Pro W3" pitchFamily="4" charset="-128"/>
              </a:defRPr>
            </a:lvl4pPr>
            <a:lvl5pPr marL="1276350" indent="-225425" algn="l" defTabSz="1095375" eaLnBrk="0" hangingPunct="0">
              <a:spcBef>
                <a:spcPct val="20000"/>
              </a:spcBef>
              <a:buFont typeface="Arial" panose="020B0604020202020204" pitchFamily="34" charset="0"/>
              <a:buChar char="•"/>
              <a:defRPr sz="1700">
                <a:solidFill>
                  <a:srgbClr val="00376C"/>
                </a:solidFill>
                <a:latin typeface="Verdana" panose="020B0604030504040204" pitchFamily="34" charset="0"/>
                <a:ea typeface="ヒラギノ角ゴ Pro W3" pitchFamily="4" charset="-128"/>
              </a:defRPr>
            </a:lvl5pPr>
            <a:lvl6pPr marL="1733550" indent="-225425" defTabSz="1095375" eaLnBrk="0" fontAlgn="base" hangingPunct="0">
              <a:spcBef>
                <a:spcPct val="20000"/>
              </a:spcBef>
              <a:spcAft>
                <a:spcPct val="0"/>
              </a:spcAft>
              <a:buFont typeface="Arial" panose="020B0604020202020204" pitchFamily="34" charset="0"/>
              <a:buChar char="•"/>
              <a:defRPr sz="1700">
                <a:solidFill>
                  <a:srgbClr val="00376C"/>
                </a:solidFill>
                <a:latin typeface="Verdana" panose="020B0604030504040204" pitchFamily="34" charset="0"/>
                <a:ea typeface="ヒラギノ角ゴ Pro W3" pitchFamily="4" charset="-128"/>
              </a:defRPr>
            </a:lvl6pPr>
            <a:lvl7pPr marL="2190750" indent="-225425" defTabSz="1095375" eaLnBrk="0" fontAlgn="base" hangingPunct="0">
              <a:spcBef>
                <a:spcPct val="20000"/>
              </a:spcBef>
              <a:spcAft>
                <a:spcPct val="0"/>
              </a:spcAft>
              <a:buFont typeface="Arial" panose="020B0604020202020204" pitchFamily="34" charset="0"/>
              <a:buChar char="•"/>
              <a:defRPr sz="1700">
                <a:solidFill>
                  <a:srgbClr val="00376C"/>
                </a:solidFill>
                <a:latin typeface="Verdana" panose="020B0604030504040204" pitchFamily="34" charset="0"/>
                <a:ea typeface="ヒラギノ角ゴ Pro W3" pitchFamily="4" charset="-128"/>
              </a:defRPr>
            </a:lvl7pPr>
            <a:lvl8pPr marL="2647950" indent="-225425" defTabSz="1095375" eaLnBrk="0" fontAlgn="base" hangingPunct="0">
              <a:spcBef>
                <a:spcPct val="20000"/>
              </a:spcBef>
              <a:spcAft>
                <a:spcPct val="0"/>
              </a:spcAft>
              <a:buFont typeface="Arial" panose="020B0604020202020204" pitchFamily="34" charset="0"/>
              <a:buChar char="•"/>
              <a:defRPr sz="1700">
                <a:solidFill>
                  <a:srgbClr val="00376C"/>
                </a:solidFill>
                <a:latin typeface="Verdana" panose="020B0604030504040204" pitchFamily="34" charset="0"/>
                <a:ea typeface="ヒラギノ角ゴ Pro W3" pitchFamily="4" charset="-128"/>
              </a:defRPr>
            </a:lvl8pPr>
            <a:lvl9pPr marL="3105150" indent="-225425" defTabSz="1095375" eaLnBrk="0" fontAlgn="base" hangingPunct="0">
              <a:spcBef>
                <a:spcPct val="20000"/>
              </a:spcBef>
              <a:spcAft>
                <a:spcPct val="0"/>
              </a:spcAft>
              <a:buFont typeface="Arial" panose="020B0604020202020204" pitchFamily="34" charset="0"/>
              <a:buChar char="•"/>
              <a:defRPr sz="1700">
                <a:solidFill>
                  <a:srgbClr val="00376C"/>
                </a:solidFill>
                <a:latin typeface="Verdana" panose="020B0604030504040204" pitchFamily="34" charset="0"/>
                <a:ea typeface="ヒラギノ角ゴ Pro W3" pitchFamily="4" charset="-128"/>
              </a:defRPr>
            </a:lvl9pPr>
          </a:lstStyle>
          <a:p>
            <a:pPr marL="285750" indent="-285750"/>
            <a:r>
              <a:rPr lang="de-DE" sz="1600" dirty="0">
                <a:solidFill>
                  <a:schemeClr val="tx1"/>
                </a:solidFill>
              </a:rPr>
              <a:t>BA EW 6 - Lebenslanges Lernen - erwachsenenpädagogische und grundlagentheoretische Perspektiven;</a:t>
            </a:r>
            <a:r>
              <a:rPr lang="de-DE" sz="1600" dirty="0"/>
              <a:t> Kultur für alle und von allen? Erwachsenenpädagogischer Blick auf ein gesellschaftliches Phänomen</a:t>
            </a:r>
          </a:p>
          <a:p>
            <a:pPr marL="285750" indent="-285750"/>
            <a:r>
              <a:rPr lang="de-DE" sz="1600" dirty="0">
                <a:solidFill>
                  <a:schemeClr val="tx1"/>
                </a:solidFill>
              </a:rPr>
              <a:t>BA EW 7 - Lehr-Lernforschung; </a:t>
            </a:r>
            <a:r>
              <a:rPr lang="de-DE" sz="1600" dirty="0"/>
              <a:t>Lehren und Lernen</a:t>
            </a:r>
          </a:p>
          <a:p>
            <a:pPr marL="285750" indent="-285750"/>
            <a:r>
              <a:rPr lang="de-DE" sz="1600" dirty="0">
                <a:solidFill>
                  <a:schemeClr val="tx1"/>
                </a:solidFill>
              </a:rPr>
              <a:t>BA EW 8.1 (Fachlicher Wahlpflichtbereich); </a:t>
            </a:r>
            <a:r>
              <a:rPr lang="de-DE" sz="1600" dirty="0"/>
              <a:t>- Spielerisches Lernen – lernendes Spiel? Analysen zur Bedeutung von Spielzeug in Erziehung und Lernen; Ästhetische Erziehung in der frühen Kindheit</a:t>
            </a:r>
          </a:p>
          <a:p>
            <a:pPr marL="285750" indent="-285750"/>
            <a:r>
              <a:rPr lang="de-DE" sz="1600" dirty="0">
                <a:solidFill>
                  <a:schemeClr val="tx1"/>
                </a:solidFill>
              </a:rPr>
              <a:t>BA EW 8.2 </a:t>
            </a:r>
            <a:r>
              <a:rPr lang="de-DE" sz="1600" dirty="0"/>
              <a:t>- ‚Indigene’ und westliche Bildung: Spannungen und Konvergenzen in der Moderne; Jugendkulturen in der DDR - zwischen Anpassung und Eigensinn; Watch and </a:t>
            </a:r>
            <a:r>
              <a:rPr lang="de-DE" sz="1600" dirty="0" err="1"/>
              <a:t>Learn</a:t>
            </a:r>
            <a:r>
              <a:rPr lang="de-DE" sz="1600" dirty="0"/>
              <a:t>! Der Lehrfilm in der DDR</a:t>
            </a:r>
            <a:endParaRPr lang="de-DE" sz="1600" b="1" dirty="0"/>
          </a:p>
          <a:p>
            <a:pPr marL="285750" indent="-285750"/>
            <a:r>
              <a:rPr lang="de-DE" sz="1600" dirty="0">
                <a:solidFill>
                  <a:schemeClr val="tx1"/>
                </a:solidFill>
              </a:rPr>
              <a:t>BA EW 8.3 </a:t>
            </a:r>
            <a:r>
              <a:rPr lang="de-DE" sz="1600" dirty="0"/>
              <a:t>- Theorien von Beratung; Analyse von Beratung unter Kontextbedingungen</a:t>
            </a:r>
          </a:p>
          <a:p>
            <a:pPr marL="285750" indent="-285750"/>
            <a:r>
              <a:rPr lang="de-DE" sz="1600" dirty="0">
                <a:solidFill>
                  <a:schemeClr val="tx1"/>
                </a:solidFill>
              </a:rPr>
              <a:t>BA EW 9 (Praktikum) </a:t>
            </a:r>
            <a:r>
              <a:rPr lang="de-DE" sz="1600" dirty="0"/>
              <a:t>- Ressourcen stärken, berufliche Ziele klären, praktische Erfahrungen reflektieren: Übung zum Praktikum</a:t>
            </a:r>
          </a:p>
          <a:p>
            <a:endParaRPr lang="de-DE" sz="1600" dirty="0"/>
          </a:p>
        </p:txBody>
      </p:sp>
    </p:spTree>
    <p:extLst>
      <p:ext uri="{BB962C8B-B14F-4D97-AF65-F5344CB8AC3E}">
        <p14:creationId xmlns:p14="http://schemas.microsoft.com/office/powerpoint/2010/main" val="1059884136"/>
      </p:ext>
    </p:extLst>
  </p:cSld>
  <p:clrMapOvr>
    <a:masterClrMapping/>
  </p:clrMapOvr>
  <p:transition spd="slow" advClick="0" advTm="12000">
    <p:fade thruBlk="1"/>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a:extLst>
              <a:ext uri="{FF2B5EF4-FFF2-40B4-BE49-F238E27FC236}">
                <a16:creationId xmlns:a16="http://schemas.microsoft.com/office/drawing/2014/main" xmlns="" id="{CF78DE6F-8370-44F8-88B1-08257F54A952}"/>
              </a:ext>
            </a:extLst>
          </p:cNvPr>
          <p:cNvSpPr>
            <a:spLocks noChangeArrowheads="1"/>
          </p:cNvSpPr>
          <p:nvPr/>
        </p:nvSpPr>
        <p:spPr bwMode="auto">
          <a:xfrm>
            <a:off x="457200" y="512763"/>
            <a:ext cx="488315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lstStyle>
            <a:lvl1pPr algn="l" eaLnBrk="0" hangingPunct="0">
              <a:spcBef>
                <a:spcPct val="20000"/>
              </a:spcBef>
              <a:buFont typeface="Arial" panose="020B0604020202020204" pitchFamily="34" charset="0"/>
              <a:buChar char="•"/>
              <a:defRPr sz="2100">
                <a:solidFill>
                  <a:srgbClr val="00376C"/>
                </a:solidFill>
                <a:latin typeface="Verdana" panose="020B0604030504040204" pitchFamily="34" charset="0"/>
                <a:ea typeface="ＭＳ Ｐゴシック" panose="020B0600070205080204" pitchFamily="34" charset="-128"/>
              </a:defRPr>
            </a:lvl1pPr>
            <a:lvl2pPr marL="37931725" indent="-37474525" algn="l" eaLnBrk="0" hangingPunct="0">
              <a:spcBef>
                <a:spcPct val="20000"/>
              </a:spcBef>
              <a:buFont typeface="Arial" panose="020B0604020202020204" pitchFamily="34" charset="0"/>
              <a:buChar char="•"/>
              <a:defRPr sz="1700">
                <a:solidFill>
                  <a:srgbClr val="00376C"/>
                </a:solidFill>
                <a:latin typeface="Verdana" panose="020B0604030504040204" pitchFamily="34" charset="0"/>
                <a:ea typeface="ＭＳ Ｐゴシック" panose="020B0600070205080204" pitchFamily="34" charset="-128"/>
              </a:defRPr>
            </a:lvl2pPr>
            <a:lvl3pPr marL="749300" indent="-225425" algn="l" eaLnBrk="0" hangingPunct="0">
              <a:spcBef>
                <a:spcPct val="20000"/>
              </a:spcBef>
              <a:buFont typeface="Arial" panose="020B0604020202020204" pitchFamily="34" charset="0"/>
              <a:buChar char="•"/>
              <a:defRPr sz="1700">
                <a:solidFill>
                  <a:srgbClr val="00376C"/>
                </a:solidFill>
                <a:latin typeface="Verdana" panose="020B0604030504040204" pitchFamily="34" charset="0"/>
                <a:ea typeface="ヒラギノ角ゴ Pro W3" pitchFamily="4" charset="-128"/>
              </a:defRPr>
            </a:lvl3pPr>
            <a:lvl4pPr marL="976313" indent="-225425" algn="l" eaLnBrk="0" hangingPunct="0">
              <a:spcBef>
                <a:spcPct val="20000"/>
              </a:spcBef>
              <a:buFont typeface="Arial" panose="020B0604020202020204" pitchFamily="34" charset="0"/>
              <a:buChar char="•"/>
              <a:defRPr sz="1700">
                <a:solidFill>
                  <a:srgbClr val="00376C"/>
                </a:solidFill>
                <a:latin typeface="Verdana" panose="020B0604030504040204" pitchFamily="34" charset="0"/>
                <a:ea typeface="ヒラギノ角ゴ Pro W3" pitchFamily="4" charset="-128"/>
              </a:defRPr>
            </a:lvl4pPr>
            <a:lvl5pPr marL="1276350" indent="-225425" algn="l" eaLnBrk="0" hangingPunct="0">
              <a:spcBef>
                <a:spcPct val="20000"/>
              </a:spcBef>
              <a:buFont typeface="Arial" panose="020B0604020202020204" pitchFamily="34" charset="0"/>
              <a:buChar char="•"/>
              <a:defRPr sz="1700">
                <a:solidFill>
                  <a:srgbClr val="00376C"/>
                </a:solidFill>
                <a:latin typeface="Verdana" panose="020B0604030504040204" pitchFamily="34" charset="0"/>
                <a:ea typeface="ヒラギノ角ゴ Pro W3" pitchFamily="4" charset="-128"/>
              </a:defRPr>
            </a:lvl5pPr>
            <a:lvl6pPr marL="1733550" indent="-225425" eaLnBrk="0" fontAlgn="base" hangingPunct="0">
              <a:spcBef>
                <a:spcPct val="20000"/>
              </a:spcBef>
              <a:spcAft>
                <a:spcPct val="0"/>
              </a:spcAft>
              <a:buFont typeface="Arial" panose="020B0604020202020204" pitchFamily="34" charset="0"/>
              <a:buChar char="•"/>
              <a:defRPr sz="1700">
                <a:solidFill>
                  <a:srgbClr val="00376C"/>
                </a:solidFill>
                <a:latin typeface="Verdana" panose="020B0604030504040204" pitchFamily="34" charset="0"/>
                <a:ea typeface="ヒラギノ角ゴ Pro W3" pitchFamily="4" charset="-128"/>
              </a:defRPr>
            </a:lvl6pPr>
            <a:lvl7pPr marL="2190750" indent="-225425" eaLnBrk="0" fontAlgn="base" hangingPunct="0">
              <a:spcBef>
                <a:spcPct val="20000"/>
              </a:spcBef>
              <a:spcAft>
                <a:spcPct val="0"/>
              </a:spcAft>
              <a:buFont typeface="Arial" panose="020B0604020202020204" pitchFamily="34" charset="0"/>
              <a:buChar char="•"/>
              <a:defRPr sz="1700">
                <a:solidFill>
                  <a:srgbClr val="00376C"/>
                </a:solidFill>
                <a:latin typeface="Verdana" panose="020B0604030504040204" pitchFamily="34" charset="0"/>
                <a:ea typeface="ヒラギノ角ゴ Pro W3" pitchFamily="4" charset="-128"/>
              </a:defRPr>
            </a:lvl7pPr>
            <a:lvl8pPr marL="2647950" indent="-225425" eaLnBrk="0" fontAlgn="base" hangingPunct="0">
              <a:spcBef>
                <a:spcPct val="20000"/>
              </a:spcBef>
              <a:spcAft>
                <a:spcPct val="0"/>
              </a:spcAft>
              <a:buFont typeface="Arial" panose="020B0604020202020204" pitchFamily="34" charset="0"/>
              <a:buChar char="•"/>
              <a:defRPr sz="1700">
                <a:solidFill>
                  <a:srgbClr val="00376C"/>
                </a:solidFill>
                <a:latin typeface="Verdana" panose="020B0604030504040204" pitchFamily="34" charset="0"/>
                <a:ea typeface="ヒラギノ角ゴ Pro W3" pitchFamily="4" charset="-128"/>
              </a:defRPr>
            </a:lvl8pPr>
            <a:lvl9pPr marL="3105150" indent="-225425" eaLnBrk="0" fontAlgn="base" hangingPunct="0">
              <a:spcBef>
                <a:spcPct val="20000"/>
              </a:spcBef>
              <a:spcAft>
                <a:spcPct val="0"/>
              </a:spcAft>
              <a:buFont typeface="Arial" panose="020B0604020202020204" pitchFamily="34" charset="0"/>
              <a:buChar char="•"/>
              <a:defRPr sz="1700">
                <a:solidFill>
                  <a:srgbClr val="00376C"/>
                </a:solidFill>
                <a:latin typeface="Verdana" panose="020B0604030504040204" pitchFamily="34" charset="0"/>
                <a:ea typeface="ヒラギノ角ゴ Pro W3" pitchFamily="4" charset="-128"/>
              </a:defRPr>
            </a:lvl9pPr>
          </a:lstStyle>
          <a:p>
            <a:pPr algn="ctr">
              <a:spcBef>
                <a:spcPct val="0"/>
              </a:spcBef>
              <a:buFontTx/>
              <a:buNone/>
            </a:pPr>
            <a:endParaRPr lang="de-DE" altLang="de-DE" sz="4300">
              <a:solidFill>
                <a:schemeClr val="tx2"/>
              </a:solidFill>
            </a:endParaRPr>
          </a:p>
        </p:txBody>
      </p:sp>
      <p:sp>
        <p:nvSpPr>
          <p:cNvPr id="18436" name="Titel 3">
            <a:extLst>
              <a:ext uri="{FF2B5EF4-FFF2-40B4-BE49-F238E27FC236}">
                <a16:creationId xmlns:a16="http://schemas.microsoft.com/office/drawing/2014/main" xmlns="" id="{5F380B27-EE11-4479-B2BF-7E8B5A773441}"/>
              </a:ext>
            </a:extLst>
          </p:cNvPr>
          <p:cNvSpPr>
            <a:spLocks/>
          </p:cNvSpPr>
          <p:nvPr/>
        </p:nvSpPr>
        <p:spPr bwMode="auto">
          <a:xfrm>
            <a:off x="457200" y="512763"/>
            <a:ext cx="8229600" cy="395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2000" tIns="38194" rIns="72000" bIns="38194"/>
          <a:lstStyle>
            <a:lvl1pPr algn="l" eaLnBrk="0" hangingPunct="0">
              <a:spcBef>
                <a:spcPct val="20000"/>
              </a:spcBef>
              <a:buFont typeface="Arial" panose="020B0604020202020204" pitchFamily="34" charset="0"/>
              <a:buChar char="•"/>
              <a:defRPr sz="2100">
                <a:solidFill>
                  <a:srgbClr val="00376C"/>
                </a:solidFill>
                <a:latin typeface="Verdana" panose="020B0604030504040204" pitchFamily="34" charset="0"/>
                <a:ea typeface="ＭＳ Ｐゴシック" panose="020B0600070205080204" pitchFamily="34" charset="-128"/>
              </a:defRPr>
            </a:lvl1pPr>
            <a:lvl2pPr marL="37931725" indent="-37474525" algn="l" eaLnBrk="0" hangingPunct="0">
              <a:spcBef>
                <a:spcPct val="20000"/>
              </a:spcBef>
              <a:buFont typeface="Arial" panose="020B0604020202020204" pitchFamily="34" charset="0"/>
              <a:buChar char="•"/>
              <a:defRPr sz="1700">
                <a:solidFill>
                  <a:srgbClr val="00376C"/>
                </a:solidFill>
                <a:latin typeface="Verdana" panose="020B0604030504040204" pitchFamily="34" charset="0"/>
                <a:ea typeface="ＭＳ Ｐゴシック" panose="020B0600070205080204" pitchFamily="34" charset="-128"/>
              </a:defRPr>
            </a:lvl2pPr>
            <a:lvl3pPr marL="749300" indent="-225425" algn="l" eaLnBrk="0" hangingPunct="0">
              <a:spcBef>
                <a:spcPct val="20000"/>
              </a:spcBef>
              <a:buFont typeface="Arial" panose="020B0604020202020204" pitchFamily="34" charset="0"/>
              <a:buChar char="•"/>
              <a:defRPr sz="1700">
                <a:solidFill>
                  <a:srgbClr val="00376C"/>
                </a:solidFill>
                <a:latin typeface="Verdana" panose="020B0604030504040204" pitchFamily="34" charset="0"/>
                <a:ea typeface="ヒラギノ角ゴ Pro W3" pitchFamily="4" charset="-128"/>
              </a:defRPr>
            </a:lvl3pPr>
            <a:lvl4pPr marL="976313" indent="-225425" algn="l" eaLnBrk="0" hangingPunct="0">
              <a:spcBef>
                <a:spcPct val="20000"/>
              </a:spcBef>
              <a:buFont typeface="Arial" panose="020B0604020202020204" pitchFamily="34" charset="0"/>
              <a:buChar char="•"/>
              <a:defRPr sz="1700">
                <a:solidFill>
                  <a:srgbClr val="00376C"/>
                </a:solidFill>
                <a:latin typeface="Verdana" panose="020B0604030504040204" pitchFamily="34" charset="0"/>
                <a:ea typeface="ヒラギノ角ゴ Pro W3" pitchFamily="4" charset="-128"/>
              </a:defRPr>
            </a:lvl4pPr>
            <a:lvl5pPr marL="1276350" indent="-225425" algn="l" eaLnBrk="0" hangingPunct="0">
              <a:spcBef>
                <a:spcPct val="20000"/>
              </a:spcBef>
              <a:buFont typeface="Arial" panose="020B0604020202020204" pitchFamily="34" charset="0"/>
              <a:buChar char="•"/>
              <a:defRPr sz="1700">
                <a:solidFill>
                  <a:srgbClr val="00376C"/>
                </a:solidFill>
                <a:latin typeface="Verdana" panose="020B0604030504040204" pitchFamily="34" charset="0"/>
                <a:ea typeface="ヒラギノ角ゴ Pro W3" pitchFamily="4" charset="-128"/>
              </a:defRPr>
            </a:lvl5pPr>
            <a:lvl6pPr marL="1733550" indent="-225425" eaLnBrk="0" fontAlgn="base" hangingPunct="0">
              <a:spcBef>
                <a:spcPct val="20000"/>
              </a:spcBef>
              <a:spcAft>
                <a:spcPct val="0"/>
              </a:spcAft>
              <a:buFont typeface="Arial" panose="020B0604020202020204" pitchFamily="34" charset="0"/>
              <a:buChar char="•"/>
              <a:defRPr sz="1700">
                <a:solidFill>
                  <a:srgbClr val="00376C"/>
                </a:solidFill>
                <a:latin typeface="Verdana" panose="020B0604030504040204" pitchFamily="34" charset="0"/>
                <a:ea typeface="ヒラギノ角ゴ Pro W3" pitchFamily="4" charset="-128"/>
              </a:defRPr>
            </a:lvl6pPr>
            <a:lvl7pPr marL="2190750" indent="-225425" eaLnBrk="0" fontAlgn="base" hangingPunct="0">
              <a:spcBef>
                <a:spcPct val="20000"/>
              </a:spcBef>
              <a:spcAft>
                <a:spcPct val="0"/>
              </a:spcAft>
              <a:buFont typeface="Arial" panose="020B0604020202020204" pitchFamily="34" charset="0"/>
              <a:buChar char="•"/>
              <a:defRPr sz="1700">
                <a:solidFill>
                  <a:srgbClr val="00376C"/>
                </a:solidFill>
                <a:latin typeface="Verdana" panose="020B0604030504040204" pitchFamily="34" charset="0"/>
                <a:ea typeface="ヒラギノ角ゴ Pro W3" pitchFamily="4" charset="-128"/>
              </a:defRPr>
            </a:lvl7pPr>
            <a:lvl8pPr marL="2647950" indent="-225425" eaLnBrk="0" fontAlgn="base" hangingPunct="0">
              <a:spcBef>
                <a:spcPct val="20000"/>
              </a:spcBef>
              <a:spcAft>
                <a:spcPct val="0"/>
              </a:spcAft>
              <a:buFont typeface="Arial" panose="020B0604020202020204" pitchFamily="34" charset="0"/>
              <a:buChar char="•"/>
              <a:defRPr sz="1700">
                <a:solidFill>
                  <a:srgbClr val="00376C"/>
                </a:solidFill>
                <a:latin typeface="Verdana" panose="020B0604030504040204" pitchFamily="34" charset="0"/>
                <a:ea typeface="ヒラギノ角ゴ Pro W3" pitchFamily="4" charset="-128"/>
              </a:defRPr>
            </a:lvl8pPr>
            <a:lvl9pPr marL="3105150" indent="-225425" eaLnBrk="0" fontAlgn="base" hangingPunct="0">
              <a:spcBef>
                <a:spcPct val="20000"/>
              </a:spcBef>
              <a:spcAft>
                <a:spcPct val="0"/>
              </a:spcAft>
              <a:buFont typeface="Arial" panose="020B0604020202020204" pitchFamily="34" charset="0"/>
              <a:buChar char="•"/>
              <a:defRPr sz="1700">
                <a:solidFill>
                  <a:srgbClr val="00376C"/>
                </a:solidFill>
                <a:latin typeface="Verdana" panose="020B0604030504040204" pitchFamily="34" charset="0"/>
                <a:ea typeface="ヒラギノ角ゴ Pro W3" pitchFamily="4" charset="-128"/>
              </a:defRPr>
            </a:lvl9pPr>
          </a:lstStyle>
          <a:p>
            <a:pPr>
              <a:spcBef>
                <a:spcPct val="0"/>
              </a:spcBef>
              <a:buFontTx/>
              <a:buNone/>
            </a:pPr>
            <a:r>
              <a:rPr lang="de-DE" sz="2400" b="1" dirty="0">
                <a:latin typeface="Source Sans Pro" panose="020B0604020202020204"/>
              </a:rPr>
              <a:t>Vorlesungsverzeichnis AGNES</a:t>
            </a:r>
            <a:endParaRPr lang="de-DE" altLang="de-DE" sz="2400" dirty="0">
              <a:latin typeface="Source Sans Pro" panose="020B0604020202020204"/>
            </a:endParaRPr>
          </a:p>
        </p:txBody>
      </p:sp>
      <p:pic>
        <p:nvPicPr>
          <p:cNvPr id="18439" name="Bild 5">
            <a:extLst>
              <a:ext uri="{FF2B5EF4-FFF2-40B4-BE49-F238E27FC236}">
                <a16:creationId xmlns:a16="http://schemas.microsoft.com/office/drawing/2014/main" xmlns="" id="{8F1C7BD9-678D-4075-B806-16F4D4AB1A7D}"/>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7848600" y="333375"/>
            <a:ext cx="1044575" cy="1044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Textfeld 3"/>
          <p:cNvSpPr txBox="1"/>
          <p:nvPr/>
        </p:nvSpPr>
        <p:spPr>
          <a:xfrm>
            <a:off x="457200" y="1628800"/>
            <a:ext cx="8579296" cy="707886"/>
          </a:xfrm>
          <a:prstGeom prst="rect">
            <a:avLst/>
          </a:prstGeom>
          <a:noFill/>
        </p:spPr>
        <p:txBody>
          <a:bodyPr wrap="square" rtlCol="0">
            <a:spAutoFit/>
          </a:bodyPr>
          <a:lstStyle/>
          <a:p>
            <a:pPr marL="285750" indent="-285750" algn="l">
              <a:buFont typeface="Arial" panose="020B0604020202020204" pitchFamily="34" charset="0"/>
              <a:buChar char="•"/>
            </a:pPr>
            <a:r>
              <a:rPr lang="de-DE" sz="1600" b="1" dirty="0">
                <a:solidFill>
                  <a:srgbClr val="00376C"/>
                </a:solidFill>
              </a:rPr>
              <a:t>Alle Lehrveranstaltungen können online eingesehen werden:</a:t>
            </a:r>
          </a:p>
          <a:p>
            <a:pPr algn="l"/>
            <a:r>
              <a:rPr lang="de-DE" sz="1600" dirty="0">
                <a:solidFill>
                  <a:srgbClr val="00376C"/>
                </a:solidFill>
              </a:rPr>
              <a:t>www.agnes.hu-berlin.de</a:t>
            </a:r>
          </a:p>
        </p:txBody>
      </p:sp>
    </p:spTree>
    <p:extLst>
      <p:ext uri="{BB962C8B-B14F-4D97-AF65-F5344CB8AC3E}">
        <p14:creationId xmlns:p14="http://schemas.microsoft.com/office/powerpoint/2010/main" val="1467571322"/>
      </p:ext>
    </p:extLst>
  </p:cSld>
  <p:clrMapOvr>
    <a:masterClrMapping/>
  </p:clrMapOvr>
  <p:transition spd="slow" advClick="0" advTm="12000">
    <p:fade thruBlk="1"/>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hteck 5">
            <a:extLst>
              <a:ext uri="{FF2B5EF4-FFF2-40B4-BE49-F238E27FC236}">
                <a16:creationId xmlns:a16="http://schemas.microsoft.com/office/drawing/2014/main" xmlns="" id="{F882E3B8-3841-4464-9268-BF930E441FBD}"/>
              </a:ext>
            </a:extLst>
          </p:cNvPr>
          <p:cNvSpPr>
            <a:spLocks noChangeArrowheads="1"/>
          </p:cNvSpPr>
          <p:nvPr/>
        </p:nvSpPr>
        <p:spPr bwMode="auto">
          <a:xfrm>
            <a:off x="0" y="0"/>
            <a:ext cx="9144000" cy="6858000"/>
          </a:xfrm>
          <a:prstGeom prst="rect">
            <a:avLst/>
          </a:prstGeom>
          <a:noFill/>
          <a:ln>
            <a:noFill/>
          </a:ln>
        </p:spPr>
        <p:txBody>
          <a:bodyPr>
            <a:spAutoFit/>
          </a:bodyPr>
          <a:lstStyle>
            <a:lvl1pPr algn="l" defTabSz="1095375" eaLnBrk="0" hangingPunct="0">
              <a:spcBef>
                <a:spcPct val="20000"/>
              </a:spcBef>
              <a:buFont typeface="Arial" panose="020B0604020202020204" pitchFamily="34" charset="0"/>
              <a:buChar char="•"/>
              <a:defRPr sz="2100">
                <a:solidFill>
                  <a:srgbClr val="00376C"/>
                </a:solidFill>
                <a:latin typeface="Verdana" panose="020B0604030504040204" pitchFamily="34" charset="0"/>
                <a:ea typeface="ＭＳ Ｐゴシック" panose="020B0600070205080204" pitchFamily="34" charset="-128"/>
              </a:defRPr>
            </a:lvl1pPr>
            <a:lvl2pPr marL="37931725" indent="-37474525" algn="l" defTabSz="1095375" eaLnBrk="0" hangingPunct="0">
              <a:spcBef>
                <a:spcPct val="20000"/>
              </a:spcBef>
              <a:buFont typeface="Arial" panose="020B0604020202020204" pitchFamily="34" charset="0"/>
              <a:buChar char="•"/>
              <a:defRPr sz="1700">
                <a:solidFill>
                  <a:srgbClr val="00376C"/>
                </a:solidFill>
                <a:latin typeface="Verdana" panose="020B0604030504040204" pitchFamily="34" charset="0"/>
                <a:ea typeface="ＭＳ Ｐゴシック" panose="020B0600070205080204" pitchFamily="34" charset="-128"/>
              </a:defRPr>
            </a:lvl2pPr>
            <a:lvl3pPr marL="749300" indent="-225425" algn="l" defTabSz="1095375" eaLnBrk="0" hangingPunct="0">
              <a:spcBef>
                <a:spcPct val="20000"/>
              </a:spcBef>
              <a:buFont typeface="Arial" panose="020B0604020202020204" pitchFamily="34" charset="0"/>
              <a:buChar char="•"/>
              <a:defRPr sz="1700">
                <a:solidFill>
                  <a:srgbClr val="00376C"/>
                </a:solidFill>
                <a:latin typeface="Verdana" panose="020B0604030504040204" pitchFamily="34" charset="0"/>
                <a:ea typeface="ヒラギノ角ゴ Pro W3" pitchFamily="4" charset="-128"/>
              </a:defRPr>
            </a:lvl3pPr>
            <a:lvl4pPr marL="976313" indent="-225425" algn="l" defTabSz="1095375" eaLnBrk="0" hangingPunct="0">
              <a:spcBef>
                <a:spcPct val="20000"/>
              </a:spcBef>
              <a:buFont typeface="Arial" panose="020B0604020202020204" pitchFamily="34" charset="0"/>
              <a:buChar char="•"/>
              <a:defRPr sz="1700">
                <a:solidFill>
                  <a:srgbClr val="00376C"/>
                </a:solidFill>
                <a:latin typeface="Verdana" panose="020B0604030504040204" pitchFamily="34" charset="0"/>
                <a:ea typeface="ヒラギノ角ゴ Pro W3" pitchFamily="4" charset="-128"/>
              </a:defRPr>
            </a:lvl4pPr>
            <a:lvl5pPr marL="1276350" indent="-225425" algn="l" defTabSz="1095375" eaLnBrk="0" hangingPunct="0">
              <a:spcBef>
                <a:spcPct val="20000"/>
              </a:spcBef>
              <a:buFont typeface="Arial" panose="020B0604020202020204" pitchFamily="34" charset="0"/>
              <a:buChar char="•"/>
              <a:defRPr sz="1700">
                <a:solidFill>
                  <a:srgbClr val="00376C"/>
                </a:solidFill>
                <a:latin typeface="Verdana" panose="020B0604030504040204" pitchFamily="34" charset="0"/>
                <a:ea typeface="ヒラギノ角ゴ Pro W3" pitchFamily="4" charset="-128"/>
              </a:defRPr>
            </a:lvl5pPr>
            <a:lvl6pPr marL="1733550" indent="-225425" defTabSz="1095375" eaLnBrk="0" fontAlgn="base" hangingPunct="0">
              <a:spcBef>
                <a:spcPct val="20000"/>
              </a:spcBef>
              <a:spcAft>
                <a:spcPct val="0"/>
              </a:spcAft>
              <a:buFont typeface="Arial" panose="020B0604020202020204" pitchFamily="34" charset="0"/>
              <a:buChar char="•"/>
              <a:defRPr sz="1700">
                <a:solidFill>
                  <a:srgbClr val="00376C"/>
                </a:solidFill>
                <a:latin typeface="Verdana" panose="020B0604030504040204" pitchFamily="34" charset="0"/>
                <a:ea typeface="ヒラギノ角ゴ Pro W3" pitchFamily="4" charset="-128"/>
              </a:defRPr>
            </a:lvl6pPr>
            <a:lvl7pPr marL="2190750" indent="-225425" defTabSz="1095375" eaLnBrk="0" fontAlgn="base" hangingPunct="0">
              <a:spcBef>
                <a:spcPct val="20000"/>
              </a:spcBef>
              <a:spcAft>
                <a:spcPct val="0"/>
              </a:spcAft>
              <a:buFont typeface="Arial" panose="020B0604020202020204" pitchFamily="34" charset="0"/>
              <a:buChar char="•"/>
              <a:defRPr sz="1700">
                <a:solidFill>
                  <a:srgbClr val="00376C"/>
                </a:solidFill>
                <a:latin typeface="Verdana" panose="020B0604030504040204" pitchFamily="34" charset="0"/>
                <a:ea typeface="ヒラギノ角ゴ Pro W3" pitchFamily="4" charset="-128"/>
              </a:defRPr>
            </a:lvl7pPr>
            <a:lvl8pPr marL="2647950" indent="-225425" defTabSz="1095375" eaLnBrk="0" fontAlgn="base" hangingPunct="0">
              <a:spcBef>
                <a:spcPct val="20000"/>
              </a:spcBef>
              <a:spcAft>
                <a:spcPct val="0"/>
              </a:spcAft>
              <a:buFont typeface="Arial" panose="020B0604020202020204" pitchFamily="34" charset="0"/>
              <a:buChar char="•"/>
              <a:defRPr sz="1700">
                <a:solidFill>
                  <a:srgbClr val="00376C"/>
                </a:solidFill>
                <a:latin typeface="Verdana" panose="020B0604030504040204" pitchFamily="34" charset="0"/>
                <a:ea typeface="ヒラギノ角ゴ Pro W3" pitchFamily="4" charset="-128"/>
              </a:defRPr>
            </a:lvl8pPr>
            <a:lvl9pPr marL="3105150" indent="-225425" defTabSz="1095375" eaLnBrk="0" fontAlgn="base" hangingPunct="0">
              <a:spcBef>
                <a:spcPct val="20000"/>
              </a:spcBef>
              <a:spcAft>
                <a:spcPct val="0"/>
              </a:spcAft>
              <a:buFont typeface="Arial" panose="020B0604020202020204" pitchFamily="34" charset="0"/>
              <a:buChar char="•"/>
              <a:defRPr sz="1700">
                <a:solidFill>
                  <a:srgbClr val="00376C"/>
                </a:solidFill>
                <a:latin typeface="Verdana" panose="020B0604030504040204" pitchFamily="34" charset="0"/>
                <a:ea typeface="ヒラギノ角ゴ Pro W3" pitchFamily="4" charset="-128"/>
              </a:defRPr>
            </a:lvl9pPr>
          </a:lstStyle>
          <a:p>
            <a:pPr eaLnBrk="1" hangingPunct="1">
              <a:spcBef>
                <a:spcPct val="50000"/>
              </a:spcBef>
              <a:buFontTx/>
              <a:buNone/>
            </a:pPr>
            <a:endParaRPr lang="de-DE" altLang="de-DE" sz="4000">
              <a:solidFill>
                <a:schemeClr val="tx1"/>
              </a:solidFill>
            </a:endParaRPr>
          </a:p>
        </p:txBody>
      </p:sp>
      <p:sp>
        <p:nvSpPr>
          <p:cNvPr id="19459" name="Titel 3">
            <a:extLst>
              <a:ext uri="{FF2B5EF4-FFF2-40B4-BE49-F238E27FC236}">
                <a16:creationId xmlns:a16="http://schemas.microsoft.com/office/drawing/2014/main" xmlns="" id="{7F61F42E-AEC5-4D71-8258-229B42AF7378}"/>
              </a:ext>
            </a:extLst>
          </p:cNvPr>
          <p:cNvSpPr>
            <a:spLocks noGrp="1"/>
          </p:cNvSpPr>
          <p:nvPr>
            <p:ph type="title" idx="4294967295"/>
          </p:nvPr>
        </p:nvSpPr>
        <p:spPr bwMode="auto">
          <a:xfrm>
            <a:off x="457200" y="1910028"/>
            <a:ext cx="7787208" cy="46482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2000" tIns="0" rIns="72000" bIns="0"/>
          <a:lstStyle/>
          <a:p>
            <a:pPr algn="l"/>
            <a:r>
              <a:rPr lang="de-DE" altLang="de-DE" sz="1600" dirty="0" smtClean="0">
                <a:solidFill>
                  <a:srgbClr val="00376C"/>
                </a:solidFill>
                <a:latin typeface="+mn-lt"/>
              </a:rPr>
              <a:t>Kontakt: Ina </a:t>
            </a:r>
            <a:r>
              <a:rPr lang="de-DE" altLang="de-DE" sz="1600" dirty="0" err="1" smtClean="0">
                <a:solidFill>
                  <a:srgbClr val="00376C"/>
                </a:solidFill>
                <a:latin typeface="+mn-lt"/>
              </a:rPr>
              <a:t>Wittkopf</a:t>
            </a:r>
            <a:r>
              <a:rPr lang="de-DE" altLang="de-DE" sz="1600" dirty="0">
                <a:solidFill>
                  <a:srgbClr val="00376C"/>
                </a:solidFill>
                <a:latin typeface="+mn-lt"/>
              </a:rPr>
              <a:t/>
            </a:r>
            <a:br>
              <a:rPr lang="de-DE" altLang="de-DE" sz="1600" dirty="0">
                <a:solidFill>
                  <a:srgbClr val="00376C"/>
                </a:solidFill>
                <a:latin typeface="+mn-lt"/>
              </a:rPr>
            </a:br>
            <a:r>
              <a:rPr lang="de-DE" altLang="de-DE" sz="1600" dirty="0">
                <a:solidFill>
                  <a:srgbClr val="00376C"/>
                </a:solidFill>
                <a:latin typeface="+mn-lt"/>
              </a:rPr>
              <a:t>Geschwister-Scholl-Str. 7, Raum 1.26</a:t>
            </a:r>
            <a:br>
              <a:rPr lang="de-DE" altLang="de-DE" sz="1600" dirty="0">
                <a:solidFill>
                  <a:srgbClr val="00376C"/>
                </a:solidFill>
                <a:latin typeface="+mn-lt"/>
              </a:rPr>
            </a:br>
            <a:r>
              <a:rPr lang="de-DE" altLang="de-DE" sz="1600" dirty="0">
                <a:solidFill>
                  <a:srgbClr val="00376C"/>
                </a:solidFill>
                <a:latin typeface="+mn-lt"/>
              </a:rPr>
              <a:t>E-Mail: denise.wilde@hu-berlin.de</a:t>
            </a:r>
            <a:br>
              <a:rPr lang="de-DE" altLang="de-DE" sz="1600" dirty="0">
                <a:solidFill>
                  <a:srgbClr val="00376C"/>
                </a:solidFill>
                <a:latin typeface="+mn-lt"/>
              </a:rPr>
            </a:br>
            <a:r>
              <a:rPr lang="de-DE" altLang="de-DE" sz="1600" dirty="0">
                <a:solidFill>
                  <a:srgbClr val="00376C"/>
                </a:solidFill>
                <a:latin typeface="+mn-lt"/>
              </a:rPr>
              <a:t/>
            </a:r>
            <a:br>
              <a:rPr lang="de-DE" altLang="de-DE" sz="1600" dirty="0">
                <a:solidFill>
                  <a:srgbClr val="00376C"/>
                </a:solidFill>
                <a:latin typeface="+mn-lt"/>
              </a:rPr>
            </a:br>
            <a:r>
              <a:rPr lang="de-DE" altLang="de-DE" sz="1600" dirty="0">
                <a:solidFill>
                  <a:srgbClr val="00376C"/>
                </a:solidFill>
                <a:latin typeface="+mn-lt"/>
              </a:rPr>
              <a:t>WWW: https://hu-berlin.de/studienfachberatungewi</a:t>
            </a:r>
            <a:br>
              <a:rPr lang="de-DE" altLang="de-DE" sz="1600" dirty="0">
                <a:solidFill>
                  <a:srgbClr val="00376C"/>
                </a:solidFill>
                <a:latin typeface="+mn-lt"/>
              </a:rPr>
            </a:br>
            <a:r>
              <a:rPr lang="de-DE" altLang="de-DE" sz="1600" dirty="0">
                <a:solidFill>
                  <a:srgbClr val="00376C"/>
                </a:solidFill>
                <a:latin typeface="+mn-lt"/>
              </a:rPr>
              <a:t/>
            </a:r>
            <a:br>
              <a:rPr lang="de-DE" altLang="de-DE" sz="1600" dirty="0">
                <a:solidFill>
                  <a:srgbClr val="00376C"/>
                </a:solidFill>
                <a:latin typeface="+mn-lt"/>
              </a:rPr>
            </a:br>
            <a:r>
              <a:rPr lang="de-DE" altLang="de-DE" sz="1600" b="1" dirty="0">
                <a:solidFill>
                  <a:srgbClr val="00376C"/>
                </a:solidFill>
                <a:latin typeface="+mn-lt"/>
              </a:rPr>
              <a:t>→ Informationen zu den Studiengängen</a:t>
            </a:r>
            <a:br>
              <a:rPr lang="de-DE" altLang="de-DE" sz="1600" b="1" dirty="0">
                <a:solidFill>
                  <a:srgbClr val="00376C"/>
                </a:solidFill>
                <a:latin typeface="+mn-lt"/>
              </a:rPr>
            </a:br>
            <a:r>
              <a:rPr lang="de-DE" altLang="de-DE" sz="1600" b="1" dirty="0">
                <a:solidFill>
                  <a:srgbClr val="00376C"/>
                </a:solidFill>
                <a:latin typeface="+mn-lt"/>
              </a:rPr>
              <a:t>→ Studienfachberatung</a:t>
            </a:r>
            <a:br>
              <a:rPr lang="de-DE" altLang="de-DE" sz="1600" b="1" dirty="0">
                <a:solidFill>
                  <a:srgbClr val="00376C"/>
                </a:solidFill>
                <a:latin typeface="+mn-lt"/>
              </a:rPr>
            </a:br>
            <a:r>
              <a:rPr lang="de-DE" altLang="de-DE" sz="1600" b="1" dirty="0">
                <a:solidFill>
                  <a:srgbClr val="00376C"/>
                </a:solidFill>
                <a:latin typeface="+mn-lt"/>
              </a:rPr>
              <a:t>→ Studien- und Prüfungsordnungen und Erste Änderungen</a:t>
            </a:r>
            <a:br>
              <a:rPr lang="de-DE" altLang="de-DE" sz="1600" b="1" dirty="0">
                <a:solidFill>
                  <a:srgbClr val="00376C"/>
                </a:solidFill>
                <a:latin typeface="+mn-lt"/>
              </a:rPr>
            </a:br>
            <a:r>
              <a:rPr lang="de-DE" altLang="de-DE" sz="1600" b="1" dirty="0">
                <a:solidFill>
                  <a:srgbClr val="00376C"/>
                </a:solidFill>
                <a:latin typeface="+mn-lt"/>
              </a:rPr>
              <a:t>→ Studienverlauf …</a:t>
            </a:r>
            <a:r>
              <a:rPr lang="de-DE" sz="1600" b="1" dirty="0">
                <a:solidFill>
                  <a:srgbClr val="00376C"/>
                </a:solidFill>
                <a:latin typeface="+mn-lt"/>
              </a:rPr>
              <a:t/>
            </a:r>
            <a:br>
              <a:rPr lang="de-DE" sz="1600" b="1" dirty="0">
                <a:solidFill>
                  <a:srgbClr val="00376C"/>
                </a:solidFill>
                <a:latin typeface="+mn-lt"/>
              </a:rPr>
            </a:br>
            <a:r>
              <a:rPr lang="de-DE" sz="1600" b="1" dirty="0">
                <a:solidFill>
                  <a:srgbClr val="00376C"/>
                </a:solidFill>
                <a:latin typeface="+mn-lt"/>
              </a:rPr>
              <a:t/>
            </a:r>
            <a:br>
              <a:rPr lang="de-DE" sz="1600" b="1" dirty="0">
                <a:solidFill>
                  <a:srgbClr val="00376C"/>
                </a:solidFill>
                <a:latin typeface="+mn-lt"/>
              </a:rPr>
            </a:br>
            <a:r>
              <a:rPr lang="de-DE" altLang="de-DE" sz="1600" dirty="0" smtClean="0">
                <a:solidFill>
                  <a:srgbClr val="00376C"/>
                </a:solidFill>
                <a:latin typeface="+mn-lt"/>
              </a:rPr>
              <a:t>Sprechstunde jeden Dienstag von 10:00 – 11:30 Uhr</a:t>
            </a:r>
            <a:r>
              <a:rPr lang="de-DE" altLang="de-DE" sz="1600" dirty="0">
                <a:solidFill>
                  <a:srgbClr val="00376C"/>
                </a:solidFill>
                <a:latin typeface="+mn-lt"/>
              </a:rPr>
              <a:t/>
            </a:r>
            <a:br>
              <a:rPr lang="de-DE" altLang="de-DE" sz="1600" dirty="0">
                <a:solidFill>
                  <a:srgbClr val="00376C"/>
                </a:solidFill>
                <a:latin typeface="+mn-lt"/>
              </a:rPr>
            </a:br>
            <a:r>
              <a:rPr lang="de-DE" altLang="de-DE" sz="1600" b="1" dirty="0" smtClean="0">
                <a:solidFill>
                  <a:srgbClr val="00376C"/>
                </a:solidFill>
                <a:latin typeface="+mn-lt"/>
              </a:rPr>
              <a:t>→ </a:t>
            </a:r>
            <a:r>
              <a:rPr lang="de-DE" altLang="de-DE" sz="1600" dirty="0" smtClean="0">
                <a:solidFill>
                  <a:srgbClr val="00376C"/>
                </a:solidFill>
                <a:latin typeface="+mn-lt"/>
              </a:rPr>
              <a:t>digital oder in Präsenz möglich (bitte um </a:t>
            </a:r>
            <a:r>
              <a:rPr lang="de-DE" altLang="de-DE" sz="1600" dirty="0">
                <a:solidFill>
                  <a:srgbClr val="00376C"/>
                </a:solidFill>
                <a:latin typeface="+mn-lt"/>
              </a:rPr>
              <a:t>A</a:t>
            </a:r>
            <a:r>
              <a:rPr lang="de-DE" altLang="de-DE" sz="1600" dirty="0" smtClean="0">
                <a:solidFill>
                  <a:srgbClr val="00376C"/>
                </a:solidFill>
                <a:latin typeface="+mn-lt"/>
              </a:rPr>
              <a:t>nmeldung)</a:t>
            </a:r>
            <a:r>
              <a:rPr lang="de-DE" altLang="de-DE" sz="1600" dirty="0">
                <a:solidFill>
                  <a:srgbClr val="00376C"/>
                </a:solidFill>
                <a:latin typeface="+mn-lt"/>
              </a:rPr>
              <a:t/>
            </a:r>
            <a:br>
              <a:rPr lang="de-DE" altLang="de-DE" sz="1600" dirty="0">
                <a:solidFill>
                  <a:srgbClr val="00376C"/>
                </a:solidFill>
                <a:latin typeface="+mn-lt"/>
              </a:rPr>
            </a:br>
            <a:r>
              <a:rPr lang="de-DE" sz="1200" dirty="0">
                <a:solidFill>
                  <a:schemeClr val="bg1"/>
                </a:solidFill>
                <a:latin typeface="+mn-lt"/>
              </a:rPr>
              <a:t/>
            </a:r>
            <a:br>
              <a:rPr lang="de-DE" sz="1200" dirty="0">
                <a:solidFill>
                  <a:schemeClr val="bg1"/>
                </a:solidFill>
                <a:latin typeface="+mn-lt"/>
              </a:rPr>
            </a:br>
            <a:endParaRPr lang="de-DE" sz="1200" dirty="0">
              <a:solidFill>
                <a:schemeClr val="bg1"/>
              </a:solidFill>
              <a:latin typeface="+mn-lt"/>
            </a:endParaRPr>
          </a:p>
        </p:txBody>
      </p:sp>
      <p:sp>
        <p:nvSpPr>
          <p:cNvPr id="19460" name="Rectangle 4">
            <a:extLst>
              <a:ext uri="{FF2B5EF4-FFF2-40B4-BE49-F238E27FC236}">
                <a16:creationId xmlns:a16="http://schemas.microsoft.com/office/drawing/2014/main" xmlns="" id="{68FC1DDB-7CEF-4FC1-8084-539139D10691}"/>
              </a:ext>
            </a:extLst>
          </p:cNvPr>
          <p:cNvSpPr>
            <a:spLocks noChangeArrowheads="1"/>
          </p:cNvSpPr>
          <p:nvPr/>
        </p:nvSpPr>
        <p:spPr bwMode="auto">
          <a:xfrm>
            <a:off x="457200" y="3573463"/>
            <a:ext cx="8229600" cy="2554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18" tIns="45709" rIns="91418" bIns="45709" anchor="b"/>
          <a:lstStyle>
            <a:lvl1pPr marL="225425" indent="-225425" algn="l" eaLnBrk="0" hangingPunct="0">
              <a:spcBef>
                <a:spcPct val="20000"/>
              </a:spcBef>
              <a:buFont typeface="Arial" panose="020B0604020202020204" pitchFamily="34" charset="0"/>
              <a:buChar char="•"/>
              <a:defRPr sz="2100">
                <a:solidFill>
                  <a:srgbClr val="00376C"/>
                </a:solidFill>
                <a:latin typeface="Verdana" panose="020B0604030504040204" pitchFamily="34" charset="0"/>
                <a:ea typeface="ＭＳ Ｐゴシック" panose="020B0600070205080204" pitchFamily="34" charset="-128"/>
              </a:defRPr>
            </a:lvl1pPr>
            <a:lvl2pPr marL="37931725" indent="-37474525" algn="l" eaLnBrk="0" hangingPunct="0">
              <a:spcBef>
                <a:spcPct val="20000"/>
              </a:spcBef>
              <a:buFont typeface="Arial" panose="020B0604020202020204" pitchFamily="34" charset="0"/>
              <a:buChar char="•"/>
              <a:defRPr sz="1700">
                <a:solidFill>
                  <a:srgbClr val="00376C"/>
                </a:solidFill>
                <a:latin typeface="Verdana" panose="020B0604030504040204" pitchFamily="34" charset="0"/>
                <a:ea typeface="ＭＳ Ｐゴシック" panose="020B0600070205080204" pitchFamily="34" charset="-128"/>
              </a:defRPr>
            </a:lvl2pPr>
            <a:lvl3pPr marL="749300" indent="-225425" algn="l" eaLnBrk="0" hangingPunct="0">
              <a:spcBef>
                <a:spcPct val="20000"/>
              </a:spcBef>
              <a:buFont typeface="Arial" panose="020B0604020202020204" pitchFamily="34" charset="0"/>
              <a:buChar char="•"/>
              <a:defRPr sz="1700">
                <a:solidFill>
                  <a:srgbClr val="00376C"/>
                </a:solidFill>
                <a:latin typeface="Verdana" panose="020B0604030504040204" pitchFamily="34" charset="0"/>
                <a:ea typeface="ヒラギノ角ゴ Pro W3" pitchFamily="4" charset="-128"/>
              </a:defRPr>
            </a:lvl3pPr>
            <a:lvl4pPr marL="976313" indent="-225425" algn="l" eaLnBrk="0" hangingPunct="0">
              <a:spcBef>
                <a:spcPct val="20000"/>
              </a:spcBef>
              <a:buFont typeface="Arial" panose="020B0604020202020204" pitchFamily="34" charset="0"/>
              <a:buChar char="•"/>
              <a:defRPr sz="1700">
                <a:solidFill>
                  <a:srgbClr val="00376C"/>
                </a:solidFill>
                <a:latin typeface="Verdana" panose="020B0604030504040204" pitchFamily="34" charset="0"/>
                <a:ea typeface="ヒラギノ角ゴ Pro W3" pitchFamily="4" charset="-128"/>
              </a:defRPr>
            </a:lvl4pPr>
            <a:lvl5pPr marL="1276350" indent="-225425" algn="l" eaLnBrk="0" hangingPunct="0">
              <a:spcBef>
                <a:spcPct val="20000"/>
              </a:spcBef>
              <a:buFont typeface="Arial" panose="020B0604020202020204" pitchFamily="34" charset="0"/>
              <a:buChar char="•"/>
              <a:defRPr sz="1700">
                <a:solidFill>
                  <a:srgbClr val="00376C"/>
                </a:solidFill>
                <a:latin typeface="Verdana" panose="020B0604030504040204" pitchFamily="34" charset="0"/>
                <a:ea typeface="ヒラギノ角ゴ Pro W3" pitchFamily="4" charset="-128"/>
              </a:defRPr>
            </a:lvl5pPr>
            <a:lvl6pPr marL="1733550" indent="-225425" eaLnBrk="0" fontAlgn="base" hangingPunct="0">
              <a:spcBef>
                <a:spcPct val="20000"/>
              </a:spcBef>
              <a:spcAft>
                <a:spcPct val="0"/>
              </a:spcAft>
              <a:buFont typeface="Arial" panose="020B0604020202020204" pitchFamily="34" charset="0"/>
              <a:buChar char="•"/>
              <a:defRPr sz="1700">
                <a:solidFill>
                  <a:srgbClr val="00376C"/>
                </a:solidFill>
                <a:latin typeface="Verdana" panose="020B0604030504040204" pitchFamily="34" charset="0"/>
                <a:ea typeface="ヒラギノ角ゴ Pro W3" pitchFamily="4" charset="-128"/>
              </a:defRPr>
            </a:lvl6pPr>
            <a:lvl7pPr marL="2190750" indent="-225425" eaLnBrk="0" fontAlgn="base" hangingPunct="0">
              <a:spcBef>
                <a:spcPct val="20000"/>
              </a:spcBef>
              <a:spcAft>
                <a:spcPct val="0"/>
              </a:spcAft>
              <a:buFont typeface="Arial" panose="020B0604020202020204" pitchFamily="34" charset="0"/>
              <a:buChar char="•"/>
              <a:defRPr sz="1700">
                <a:solidFill>
                  <a:srgbClr val="00376C"/>
                </a:solidFill>
                <a:latin typeface="Verdana" panose="020B0604030504040204" pitchFamily="34" charset="0"/>
                <a:ea typeface="ヒラギノ角ゴ Pro W3" pitchFamily="4" charset="-128"/>
              </a:defRPr>
            </a:lvl7pPr>
            <a:lvl8pPr marL="2647950" indent="-225425" eaLnBrk="0" fontAlgn="base" hangingPunct="0">
              <a:spcBef>
                <a:spcPct val="20000"/>
              </a:spcBef>
              <a:spcAft>
                <a:spcPct val="0"/>
              </a:spcAft>
              <a:buFont typeface="Arial" panose="020B0604020202020204" pitchFamily="34" charset="0"/>
              <a:buChar char="•"/>
              <a:defRPr sz="1700">
                <a:solidFill>
                  <a:srgbClr val="00376C"/>
                </a:solidFill>
                <a:latin typeface="Verdana" panose="020B0604030504040204" pitchFamily="34" charset="0"/>
                <a:ea typeface="ヒラギノ角ゴ Pro W3" pitchFamily="4" charset="-128"/>
              </a:defRPr>
            </a:lvl8pPr>
            <a:lvl9pPr marL="3105150" indent="-225425" eaLnBrk="0" fontAlgn="base" hangingPunct="0">
              <a:spcBef>
                <a:spcPct val="20000"/>
              </a:spcBef>
              <a:spcAft>
                <a:spcPct val="0"/>
              </a:spcAft>
              <a:buFont typeface="Arial" panose="020B0604020202020204" pitchFamily="34" charset="0"/>
              <a:buChar char="•"/>
              <a:defRPr sz="1700">
                <a:solidFill>
                  <a:srgbClr val="00376C"/>
                </a:solidFill>
                <a:latin typeface="Verdana" panose="020B0604030504040204" pitchFamily="34" charset="0"/>
                <a:ea typeface="ヒラギノ角ゴ Pro W3" pitchFamily="4" charset="-128"/>
              </a:defRPr>
            </a:lvl9pPr>
          </a:lstStyle>
          <a:p>
            <a:pPr>
              <a:buFont typeface="Arial" panose="020B0604020202020204" pitchFamily="34" charset="0"/>
              <a:buNone/>
            </a:pPr>
            <a:endParaRPr lang="de-DE" altLang="de-DE"/>
          </a:p>
        </p:txBody>
      </p:sp>
      <p:pic>
        <p:nvPicPr>
          <p:cNvPr id="19462" name="Bild 4">
            <a:extLst>
              <a:ext uri="{FF2B5EF4-FFF2-40B4-BE49-F238E27FC236}">
                <a16:creationId xmlns:a16="http://schemas.microsoft.com/office/drawing/2014/main" xmlns="" id="{4C87EFF3-D82A-41F4-9833-36D462496280}"/>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7848600" y="333375"/>
            <a:ext cx="1044575" cy="1044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itel 3">
            <a:extLst>
              <a:ext uri="{FF2B5EF4-FFF2-40B4-BE49-F238E27FC236}">
                <a16:creationId xmlns:a16="http://schemas.microsoft.com/office/drawing/2014/main" xmlns="" id="{766052CD-A0FB-42E8-93CB-5D2D5515E5A5}"/>
              </a:ext>
            </a:extLst>
          </p:cNvPr>
          <p:cNvSpPr txBox="1">
            <a:spLocks/>
          </p:cNvSpPr>
          <p:nvPr/>
        </p:nvSpPr>
        <p:spPr bwMode="auto">
          <a:xfrm>
            <a:off x="8839200" y="4876800"/>
            <a:ext cx="304800" cy="1922462"/>
          </a:xfrm>
          <a:prstGeom prst="rect">
            <a:avLst/>
          </a:prstGeom>
          <a:noFill/>
          <a:ln>
            <a:miter lim="800000"/>
            <a:headEnd/>
            <a:tailEnd/>
          </a:ln>
        </p:spPr>
        <p:txBody>
          <a:bodyPr vert="vert270" lIns="72000" tIns="0" rIns="72000" bIns="38194"/>
          <a:lstStyle/>
          <a:p>
            <a:pPr algn="l" eaLnBrk="0" hangingPunct="0">
              <a:spcBef>
                <a:spcPct val="0"/>
              </a:spcBef>
              <a:defRPr/>
            </a:pPr>
            <a:endParaRPr lang="de-DE" sz="1000" kern="0" dirty="0">
              <a:solidFill>
                <a:schemeClr val="bg1"/>
              </a:solidFill>
              <a:latin typeface="Source Sans Pro Light"/>
              <a:ea typeface="HU Scala Sans" pitchFamily="4" charset="0"/>
              <a:cs typeface="Source Sans Pro Light"/>
            </a:endParaRPr>
          </a:p>
        </p:txBody>
      </p:sp>
      <p:sp>
        <p:nvSpPr>
          <p:cNvPr id="2" name="Rechteck 1">
            <a:extLst>
              <a:ext uri="{FF2B5EF4-FFF2-40B4-BE49-F238E27FC236}">
                <a16:creationId xmlns:a16="http://schemas.microsoft.com/office/drawing/2014/main" xmlns="" id="{E60C6BCB-2277-43F5-A580-7127A135A2DA}"/>
              </a:ext>
            </a:extLst>
          </p:cNvPr>
          <p:cNvSpPr/>
          <p:nvPr/>
        </p:nvSpPr>
        <p:spPr>
          <a:xfrm>
            <a:off x="253394" y="191641"/>
            <a:ext cx="8686799" cy="1077218"/>
          </a:xfrm>
          <a:prstGeom prst="rect">
            <a:avLst/>
          </a:prstGeom>
        </p:spPr>
        <p:txBody>
          <a:bodyPr wrap="square">
            <a:spAutoFit/>
          </a:bodyPr>
          <a:lstStyle/>
          <a:p>
            <a:pPr algn="l" eaLnBrk="0" hangingPunct="0">
              <a:spcBef>
                <a:spcPct val="0"/>
              </a:spcBef>
            </a:pPr>
            <a:r>
              <a:rPr lang="de-DE" altLang="de-DE" sz="3200" b="1" dirty="0">
                <a:solidFill>
                  <a:srgbClr val="00376C"/>
                </a:solidFill>
                <a:latin typeface="Source Sans Pro" panose="020B0604020202020204"/>
              </a:rPr>
              <a:t>Studienfachberatung </a:t>
            </a:r>
            <a:br>
              <a:rPr lang="de-DE" altLang="de-DE" sz="3200" b="1" dirty="0">
                <a:solidFill>
                  <a:srgbClr val="00376C"/>
                </a:solidFill>
                <a:latin typeface="Source Sans Pro" panose="020B0604020202020204"/>
              </a:rPr>
            </a:br>
            <a:r>
              <a:rPr lang="de-DE" altLang="de-DE" sz="3200" b="1" dirty="0">
                <a:solidFill>
                  <a:srgbClr val="00376C"/>
                </a:solidFill>
                <a:latin typeface="Source Sans Pro" panose="020B0604020202020204"/>
              </a:rPr>
              <a:t>BA und MA Erziehungswissenschaften </a:t>
            </a:r>
            <a:endParaRPr lang="de-DE" sz="3200" b="1" dirty="0">
              <a:solidFill>
                <a:srgbClr val="00376C"/>
              </a:solidFill>
              <a:latin typeface="Source Sans Pro" panose="020B0604020202020204"/>
            </a:endParaRPr>
          </a:p>
        </p:txBody>
      </p:sp>
    </p:spTree>
  </p:cSld>
  <p:clrMapOvr>
    <a:masterClrMapping/>
  </p:clrMapOvr>
  <p:transition spd="slow" advClick="0" advTm="12000">
    <p:fade thruBlk="1"/>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hteck 5">
            <a:extLst>
              <a:ext uri="{FF2B5EF4-FFF2-40B4-BE49-F238E27FC236}">
                <a16:creationId xmlns:a16="http://schemas.microsoft.com/office/drawing/2014/main" xmlns="" id="{F882E3B8-3841-4464-9268-BF930E441FBD}"/>
              </a:ext>
            </a:extLst>
          </p:cNvPr>
          <p:cNvSpPr>
            <a:spLocks noChangeArrowheads="1"/>
          </p:cNvSpPr>
          <p:nvPr/>
        </p:nvSpPr>
        <p:spPr bwMode="auto">
          <a:xfrm>
            <a:off x="-6761" y="-12509"/>
            <a:ext cx="9144000" cy="6858000"/>
          </a:xfrm>
          <a:prstGeom prst="rect">
            <a:avLst/>
          </a:prstGeom>
          <a:noFill/>
          <a:ln>
            <a:noFill/>
          </a:ln>
        </p:spPr>
        <p:txBody>
          <a:bodyPr>
            <a:spAutoFit/>
          </a:bodyPr>
          <a:lstStyle>
            <a:lvl1pPr algn="l" defTabSz="1095375" eaLnBrk="0" hangingPunct="0">
              <a:spcBef>
                <a:spcPct val="20000"/>
              </a:spcBef>
              <a:buFont typeface="Arial" panose="020B0604020202020204" pitchFamily="34" charset="0"/>
              <a:buChar char="•"/>
              <a:defRPr sz="2100">
                <a:solidFill>
                  <a:srgbClr val="00376C"/>
                </a:solidFill>
                <a:latin typeface="Verdana" panose="020B0604030504040204" pitchFamily="34" charset="0"/>
                <a:ea typeface="ＭＳ Ｐゴシック" panose="020B0600070205080204" pitchFamily="34" charset="-128"/>
              </a:defRPr>
            </a:lvl1pPr>
            <a:lvl2pPr marL="37931725" indent="-37474525" algn="l" defTabSz="1095375" eaLnBrk="0" hangingPunct="0">
              <a:spcBef>
                <a:spcPct val="20000"/>
              </a:spcBef>
              <a:buFont typeface="Arial" panose="020B0604020202020204" pitchFamily="34" charset="0"/>
              <a:buChar char="•"/>
              <a:defRPr sz="1700">
                <a:solidFill>
                  <a:srgbClr val="00376C"/>
                </a:solidFill>
                <a:latin typeface="Verdana" panose="020B0604030504040204" pitchFamily="34" charset="0"/>
                <a:ea typeface="ＭＳ Ｐゴシック" panose="020B0600070205080204" pitchFamily="34" charset="-128"/>
              </a:defRPr>
            </a:lvl2pPr>
            <a:lvl3pPr marL="749300" indent="-225425" algn="l" defTabSz="1095375" eaLnBrk="0" hangingPunct="0">
              <a:spcBef>
                <a:spcPct val="20000"/>
              </a:spcBef>
              <a:buFont typeface="Arial" panose="020B0604020202020204" pitchFamily="34" charset="0"/>
              <a:buChar char="•"/>
              <a:defRPr sz="1700">
                <a:solidFill>
                  <a:srgbClr val="00376C"/>
                </a:solidFill>
                <a:latin typeface="Verdana" panose="020B0604030504040204" pitchFamily="34" charset="0"/>
                <a:ea typeface="ヒラギノ角ゴ Pro W3" pitchFamily="4" charset="-128"/>
              </a:defRPr>
            </a:lvl3pPr>
            <a:lvl4pPr marL="976313" indent="-225425" algn="l" defTabSz="1095375" eaLnBrk="0" hangingPunct="0">
              <a:spcBef>
                <a:spcPct val="20000"/>
              </a:spcBef>
              <a:buFont typeface="Arial" panose="020B0604020202020204" pitchFamily="34" charset="0"/>
              <a:buChar char="•"/>
              <a:defRPr sz="1700">
                <a:solidFill>
                  <a:srgbClr val="00376C"/>
                </a:solidFill>
                <a:latin typeface="Verdana" panose="020B0604030504040204" pitchFamily="34" charset="0"/>
                <a:ea typeface="ヒラギノ角ゴ Pro W3" pitchFamily="4" charset="-128"/>
              </a:defRPr>
            </a:lvl4pPr>
            <a:lvl5pPr marL="1276350" indent="-225425" algn="l" defTabSz="1095375" eaLnBrk="0" hangingPunct="0">
              <a:spcBef>
                <a:spcPct val="20000"/>
              </a:spcBef>
              <a:buFont typeface="Arial" panose="020B0604020202020204" pitchFamily="34" charset="0"/>
              <a:buChar char="•"/>
              <a:defRPr sz="1700">
                <a:solidFill>
                  <a:srgbClr val="00376C"/>
                </a:solidFill>
                <a:latin typeface="Verdana" panose="020B0604030504040204" pitchFamily="34" charset="0"/>
                <a:ea typeface="ヒラギノ角ゴ Pro W3" pitchFamily="4" charset="-128"/>
              </a:defRPr>
            </a:lvl5pPr>
            <a:lvl6pPr marL="1733550" indent="-225425" defTabSz="1095375" eaLnBrk="0" fontAlgn="base" hangingPunct="0">
              <a:spcBef>
                <a:spcPct val="20000"/>
              </a:spcBef>
              <a:spcAft>
                <a:spcPct val="0"/>
              </a:spcAft>
              <a:buFont typeface="Arial" panose="020B0604020202020204" pitchFamily="34" charset="0"/>
              <a:buChar char="•"/>
              <a:defRPr sz="1700">
                <a:solidFill>
                  <a:srgbClr val="00376C"/>
                </a:solidFill>
                <a:latin typeface="Verdana" panose="020B0604030504040204" pitchFamily="34" charset="0"/>
                <a:ea typeface="ヒラギノ角ゴ Pro W3" pitchFamily="4" charset="-128"/>
              </a:defRPr>
            </a:lvl6pPr>
            <a:lvl7pPr marL="2190750" indent="-225425" defTabSz="1095375" eaLnBrk="0" fontAlgn="base" hangingPunct="0">
              <a:spcBef>
                <a:spcPct val="20000"/>
              </a:spcBef>
              <a:spcAft>
                <a:spcPct val="0"/>
              </a:spcAft>
              <a:buFont typeface="Arial" panose="020B0604020202020204" pitchFamily="34" charset="0"/>
              <a:buChar char="•"/>
              <a:defRPr sz="1700">
                <a:solidFill>
                  <a:srgbClr val="00376C"/>
                </a:solidFill>
                <a:latin typeface="Verdana" panose="020B0604030504040204" pitchFamily="34" charset="0"/>
                <a:ea typeface="ヒラギノ角ゴ Pro W3" pitchFamily="4" charset="-128"/>
              </a:defRPr>
            </a:lvl7pPr>
            <a:lvl8pPr marL="2647950" indent="-225425" defTabSz="1095375" eaLnBrk="0" fontAlgn="base" hangingPunct="0">
              <a:spcBef>
                <a:spcPct val="20000"/>
              </a:spcBef>
              <a:spcAft>
                <a:spcPct val="0"/>
              </a:spcAft>
              <a:buFont typeface="Arial" panose="020B0604020202020204" pitchFamily="34" charset="0"/>
              <a:buChar char="•"/>
              <a:defRPr sz="1700">
                <a:solidFill>
                  <a:srgbClr val="00376C"/>
                </a:solidFill>
                <a:latin typeface="Verdana" panose="020B0604030504040204" pitchFamily="34" charset="0"/>
                <a:ea typeface="ヒラギノ角ゴ Pro W3" pitchFamily="4" charset="-128"/>
              </a:defRPr>
            </a:lvl8pPr>
            <a:lvl9pPr marL="3105150" indent="-225425" defTabSz="1095375" eaLnBrk="0" fontAlgn="base" hangingPunct="0">
              <a:spcBef>
                <a:spcPct val="20000"/>
              </a:spcBef>
              <a:spcAft>
                <a:spcPct val="0"/>
              </a:spcAft>
              <a:buFont typeface="Arial" panose="020B0604020202020204" pitchFamily="34" charset="0"/>
              <a:buChar char="•"/>
              <a:defRPr sz="1700">
                <a:solidFill>
                  <a:srgbClr val="00376C"/>
                </a:solidFill>
                <a:latin typeface="Verdana" panose="020B0604030504040204" pitchFamily="34" charset="0"/>
                <a:ea typeface="ヒラギノ角ゴ Pro W3" pitchFamily="4" charset="-128"/>
              </a:defRPr>
            </a:lvl9pPr>
          </a:lstStyle>
          <a:p>
            <a:pPr eaLnBrk="1" hangingPunct="1">
              <a:spcBef>
                <a:spcPct val="50000"/>
              </a:spcBef>
              <a:buFontTx/>
              <a:buNone/>
            </a:pPr>
            <a:endParaRPr lang="de-DE" altLang="de-DE" sz="4000">
              <a:solidFill>
                <a:schemeClr val="tx1"/>
              </a:solidFill>
            </a:endParaRPr>
          </a:p>
        </p:txBody>
      </p:sp>
      <p:sp>
        <p:nvSpPr>
          <p:cNvPr id="19459" name="Titel 3">
            <a:extLst>
              <a:ext uri="{FF2B5EF4-FFF2-40B4-BE49-F238E27FC236}">
                <a16:creationId xmlns:a16="http://schemas.microsoft.com/office/drawing/2014/main" xmlns="" id="{7F61F42E-AEC5-4D71-8258-229B42AF7378}"/>
              </a:ext>
            </a:extLst>
          </p:cNvPr>
          <p:cNvSpPr>
            <a:spLocks noGrp="1"/>
          </p:cNvSpPr>
          <p:nvPr>
            <p:ph type="title" idx="4294967295"/>
          </p:nvPr>
        </p:nvSpPr>
        <p:spPr bwMode="auto">
          <a:xfrm>
            <a:off x="450438" y="1904323"/>
            <a:ext cx="5014913" cy="46482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2000" tIns="0" rIns="72000" bIns="0"/>
          <a:lstStyle/>
          <a:p>
            <a:pPr marL="0" indent="0" algn="l">
              <a:buFont typeface="Arial" charset="0"/>
              <a:buNone/>
            </a:pPr>
            <a:r>
              <a:rPr lang="de-DE" altLang="de-DE" sz="1600" dirty="0">
                <a:solidFill>
                  <a:srgbClr val="00376C"/>
                </a:solidFill>
              </a:rPr>
              <a:t>Kontakt: Benjamin Edelmann</a:t>
            </a:r>
            <a:br>
              <a:rPr lang="de-DE" altLang="de-DE" sz="1600" dirty="0">
                <a:solidFill>
                  <a:srgbClr val="00376C"/>
                </a:solidFill>
              </a:rPr>
            </a:br>
            <a:r>
              <a:rPr lang="de-DE" altLang="de-DE" sz="1600" dirty="0">
                <a:solidFill>
                  <a:srgbClr val="00376C"/>
                </a:solidFill>
              </a:rPr>
              <a:t>Geschwister-Scholl-Str. 7, Raum 126.1</a:t>
            </a:r>
            <a:br>
              <a:rPr lang="de-DE" altLang="de-DE" sz="1600" dirty="0">
                <a:solidFill>
                  <a:srgbClr val="00376C"/>
                </a:solidFill>
              </a:rPr>
            </a:br>
            <a:r>
              <a:rPr lang="de-DE" altLang="de-DE" sz="1600" dirty="0">
                <a:solidFill>
                  <a:srgbClr val="00376C"/>
                </a:solidFill>
              </a:rPr>
              <a:t>E-Mail: </a:t>
            </a:r>
            <a:r>
              <a:rPr lang="de-DE" altLang="de-DE" sz="1600" dirty="0">
                <a:solidFill>
                  <a:srgbClr val="00376C"/>
                </a:solidFill>
                <a:hlinkClick r:id="rId3"/>
              </a:rPr>
              <a:t>ewiebstb@hu-berlin.de</a:t>
            </a:r>
            <a:r>
              <a:rPr lang="de-DE" altLang="de-DE" sz="1600" dirty="0">
                <a:solidFill>
                  <a:srgbClr val="00376C"/>
                </a:solidFill>
              </a:rPr>
              <a:t/>
            </a:r>
            <a:br>
              <a:rPr lang="de-DE" altLang="de-DE" sz="1600" dirty="0">
                <a:solidFill>
                  <a:srgbClr val="00376C"/>
                </a:solidFill>
              </a:rPr>
            </a:br>
            <a:r>
              <a:rPr lang="de-DE" altLang="de-DE" sz="1600" dirty="0">
                <a:solidFill>
                  <a:srgbClr val="00376C"/>
                </a:solidFill>
              </a:rPr>
              <a:t/>
            </a:r>
            <a:br>
              <a:rPr lang="de-DE" altLang="de-DE" sz="1600" dirty="0">
                <a:solidFill>
                  <a:srgbClr val="00376C"/>
                </a:solidFill>
              </a:rPr>
            </a:br>
            <a:r>
              <a:rPr lang="de-DE" altLang="de-DE" sz="1600" dirty="0">
                <a:solidFill>
                  <a:srgbClr val="00376C"/>
                </a:solidFill>
              </a:rPr>
              <a:t>WWW: </a:t>
            </a:r>
            <a:r>
              <a:rPr lang="de-DE" sz="1600" dirty="0">
                <a:solidFill>
                  <a:srgbClr val="00376C"/>
                </a:solidFill>
                <a:hlinkClick r:id="rId4"/>
              </a:rPr>
              <a:t>https://hu.berlin/studberat-ewi-ebll</a:t>
            </a:r>
            <a:r>
              <a:rPr lang="de-DE" sz="1600" dirty="0">
                <a:solidFill>
                  <a:srgbClr val="00376C"/>
                </a:solidFill>
              </a:rPr>
              <a:t/>
            </a:r>
            <a:br>
              <a:rPr lang="de-DE" sz="1600" dirty="0">
                <a:solidFill>
                  <a:srgbClr val="00376C"/>
                </a:solidFill>
              </a:rPr>
            </a:br>
            <a:r>
              <a:rPr lang="de-DE" sz="1600" dirty="0">
                <a:solidFill>
                  <a:srgbClr val="00376C"/>
                </a:solidFill>
              </a:rPr>
              <a:t/>
            </a:r>
            <a:br>
              <a:rPr lang="de-DE" sz="1600" dirty="0">
                <a:solidFill>
                  <a:srgbClr val="00376C"/>
                </a:solidFill>
              </a:rPr>
            </a:br>
            <a:r>
              <a:rPr lang="de-DE" sz="1600" dirty="0">
                <a:solidFill>
                  <a:srgbClr val="00376C"/>
                </a:solidFill>
              </a:rPr>
              <a:t>Beratung aus studierender Perspektive zu den Themen:</a:t>
            </a:r>
            <a:r>
              <a:rPr lang="de-DE" altLang="de-DE" sz="1600" dirty="0">
                <a:solidFill>
                  <a:srgbClr val="00376C"/>
                </a:solidFill>
              </a:rPr>
              <a:t/>
            </a:r>
            <a:br>
              <a:rPr lang="de-DE" altLang="de-DE" sz="1600" dirty="0">
                <a:solidFill>
                  <a:srgbClr val="00376C"/>
                </a:solidFill>
              </a:rPr>
            </a:br>
            <a:r>
              <a:rPr lang="de-DE" altLang="de-DE" sz="1600" dirty="0">
                <a:solidFill>
                  <a:srgbClr val="00376C"/>
                </a:solidFill>
              </a:rPr>
              <a:t/>
            </a:r>
            <a:br>
              <a:rPr lang="de-DE" altLang="de-DE" sz="1600" dirty="0">
                <a:solidFill>
                  <a:srgbClr val="00376C"/>
                </a:solidFill>
              </a:rPr>
            </a:br>
            <a:r>
              <a:rPr lang="de-DE" altLang="de-DE" sz="1600" b="1" dirty="0">
                <a:solidFill>
                  <a:srgbClr val="00376C"/>
                </a:solidFill>
              </a:rPr>
              <a:t>→ Kursplanung und –</a:t>
            </a:r>
            <a:r>
              <a:rPr lang="de-DE" altLang="de-DE" sz="1600" b="1" dirty="0" err="1">
                <a:solidFill>
                  <a:srgbClr val="00376C"/>
                </a:solidFill>
              </a:rPr>
              <a:t>belegung</a:t>
            </a:r>
            <a:r>
              <a:rPr lang="de-DE" altLang="de-DE" sz="1600" b="1" dirty="0">
                <a:solidFill>
                  <a:srgbClr val="00376C"/>
                </a:solidFill>
              </a:rPr>
              <a:t/>
            </a:r>
            <a:br>
              <a:rPr lang="de-DE" altLang="de-DE" sz="1600" b="1" dirty="0">
                <a:solidFill>
                  <a:srgbClr val="00376C"/>
                </a:solidFill>
              </a:rPr>
            </a:br>
            <a:r>
              <a:rPr lang="de-DE" altLang="de-DE" sz="1600" b="1" dirty="0">
                <a:solidFill>
                  <a:srgbClr val="00376C"/>
                </a:solidFill>
              </a:rPr>
              <a:t>→ Studienstart</a:t>
            </a:r>
            <a:r>
              <a:rPr lang="de-DE" altLang="de-DE" sz="1600" dirty="0">
                <a:solidFill>
                  <a:srgbClr val="00376C"/>
                </a:solidFill>
              </a:rPr>
              <a:t/>
            </a:r>
            <a:br>
              <a:rPr lang="de-DE" altLang="de-DE" sz="1600" dirty="0">
                <a:solidFill>
                  <a:srgbClr val="00376C"/>
                </a:solidFill>
              </a:rPr>
            </a:br>
            <a:r>
              <a:rPr lang="de-DE" altLang="de-DE" sz="1600" b="1" dirty="0">
                <a:solidFill>
                  <a:srgbClr val="00376C"/>
                </a:solidFill>
              </a:rPr>
              <a:t>→ Informationen zu Studiengängen</a:t>
            </a:r>
            <a:br>
              <a:rPr lang="de-DE" altLang="de-DE" sz="1600" b="1" dirty="0">
                <a:solidFill>
                  <a:srgbClr val="00376C"/>
                </a:solidFill>
              </a:rPr>
            </a:br>
            <a:r>
              <a:rPr lang="de-DE" altLang="de-DE" sz="1600" b="1" dirty="0">
                <a:solidFill>
                  <a:srgbClr val="00376C"/>
                </a:solidFill>
              </a:rPr>
              <a:t>→</a:t>
            </a:r>
            <a:r>
              <a:rPr lang="de-DE" altLang="de-DE" sz="1600" b="1" dirty="0">
                <a:solidFill>
                  <a:srgbClr val="00376C"/>
                </a:solidFill>
                <a:latin typeface="Calibri" pitchFamily="34" charset="0"/>
              </a:rPr>
              <a:t> </a:t>
            </a:r>
            <a:r>
              <a:rPr lang="de-DE" altLang="de-DE" sz="1600" b="1" dirty="0">
                <a:solidFill>
                  <a:srgbClr val="00376C"/>
                </a:solidFill>
              </a:rPr>
              <a:t>Studien- und Prüfungsordnungen</a:t>
            </a:r>
            <a:br>
              <a:rPr lang="de-DE" altLang="de-DE" sz="1600" b="1" dirty="0">
                <a:solidFill>
                  <a:srgbClr val="00376C"/>
                </a:solidFill>
              </a:rPr>
            </a:br>
            <a:r>
              <a:rPr lang="de-DE" altLang="de-DE" sz="1600" b="1" dirty="0">
                <a:solidFill>
                  <a:srgbClr val="00376C"/>
                </a:solidFill>
              </a:rPr>
              <a:t>→ und </a:t>
            </a:r>
            <a:r>
              <a:rPr lang="de-DE" altLang="de-DE" sz="1600" b="1" dirty="0" err="1">
                <a:solidFill>
                  <a:srgbClr val="00376C"/>
                </a:solidFill>
              </a:rPr>
              <a:t>viles</a:t>
            </a:r>
            <a:r>
              <a:rPr lang="de-DE" altLang="de-DE" sz="1600" b="1" dirty="0">
                <a:solidFill>
                  <a:srgbClr val="00376C"/>
                </a:solidFill>
              </a:rPr>
              <a:t> mehr</a:t>
            </a:r>
            <a:r>
              <a:rPr lang="de-DE" altLang="de-DE" sz="1600" b="1" dirty="0">
                <a:solidFill>
                  <a:srgbClr val="00376C"/>
                </a:solidFill>
                <a:latin typeface="Calibri" pitchFamily="34" charset="0"/>
              </a:rPr>
              <a:t> …</a:t>
            </a:r>
            <a:r>
              <a:rPr lang="de-DE" altLang="de-DE" sz="1600" b="1" dirty="0">
                <a:solidFill>
                  <a:srgbClr val="00376C"/>
                </a:solidFill>
              </a:rPr>
              <a:t/>
            </a:r>
            <a:br>
              <a:rPr lang="de-DE" altLang="de-DE" sz="1600" b="1" dirty="0">
                <a:solidFill>
                  <a:srgbClr val="00376C"/>
                </a:solidFill>
              </a:rPr>
            </a:br>
            <a:r>
              <a:rPr lang="de-DE" altLang="de-DE" sz="1600" b="1" dirty="0">
                <a:solidFill>
                  <a:srgbClr val="00376C"/>
                </a:solidFill>
              </a:rPr>
              <a:t/>
            </a:r>
            <a:br>
              <a:rPr lang="de-DE" altLang="de-DE" sz="1600" b="1" dirty="0">
                <a:solidFill>
                  <a:srgbClr val="00376C"/>
                </a:solidFill>
              </a:rPr>
            </a:br>
            <a:r>
              <a:rPr lang="de-DE" altLang="de-DE" sz="1600" dirty="0" smtClean="0">
                <a:solidFill>
                  <a:srgbClr val="00376C"/>
                </a:solidFill>
              </a:rPr>
              <a:t>Sprechstunde:</a:t>
            </a:r>
            <a:r>
              <a:rPr lang="de-DE" altLang="de-DE" sz="1600" dirty="0">
                <a:solidFill>
                  <a:srgbClr val="00376C"/>
                </a:solidFill>
              </a:rPr>
              <a:t/>
            </a:r>
            <a:br>
              <a:rPr lang="de-DE" altLang="de-DE" sz="1600" dirty="0">
                <a:solidFill>
                  <a:srgbClr val="00376C"/>
                </a:solidFill>
              </a:rPr>
            </a:br>
            <a:r>
              <a:rPr lang="de-DE" altLang="de-DE" sz="1600" b="1" dirty="0">
                <a:solidFill>
                  <a:srgbClr val="00376C"/>
                </a:solidFill>
              </a:rPr>
              <a:t>→ </a:t>
            </a:r>
            <a:r>
              <a:rPr lang="de-DE" altLang="de-DE" sz="1600" dirty="0">
                <a:solidFill>
                  <a:srgbClr val="00376C"/>
                </a:solidFill>
              </a:rPr>
              <a:t>Jeden Mo: 10-11.30 Uhr (via Zoom und nach Vereinbarung)</a:t>
            </a:r>
            <a:r>
              <a:rPr lang="de-DE" sz="1600" dirty="0">
                <a:solidFill>
                  <a:schemeClr val="tx1"/>
                </a:solidFill>
              </a:rPr>
              <a:t/>
            </a:r>
            <a:br>
              <a:rPr lang="de-DE" sz="1600" dirty="0">
                <a:solidFill>
                  <a:schemeClr val="tx1"/>
                </a:solidFill>
              </a:rPr>
            </a:br>
            <a:r>
              <a:rPr lang="de-DE" sz="1600" dirty="0">
                <a:solidFill>
                  <a:schemeClr val="bg1"/>
                </a:solidFill>
              </a:rPr>
              <a:t/>
            </a:r>
            <a:br>
              <a:rPr lang="de-DE" sz="1600" dirty="0">
                <a:solidFill>
                  <a:schemeClr val="bg1"/>
                </a:solidFill>
              </a:rPr>
            </a:br>
            <a:endParaRPr lang="de-DE" sz="1600" dirty="0">
              <a:solidFill>
                <a:schemeClr val="bg1"/>
              </a:solidFill>
            </a:endParaRPr>
          </a:p>
        </p:txBody>
      </p:sp>
      <p:sp>
        <p:nvSpPr>
          <p:cNvPr id="19460" name="Rectangle 4">
            <a:extLst>
              <a:ext uri="{FF2B5EF4-FFF2-40B4-BE49-F238E27FC236}">
                <a16:creationId xmlns:a16="http://schemas.microsoft.com/office/drawing/2014/main" xmlns="" id="{68FC1DDB-7CEF-4FC1-8084-539139D10691}"/>
              </a:ext>
            </a:extLst>
          </p:cNvPr>
          <p:cNvSpPr>
            <a:spLocks noChangeArrowheads="1"/>
          </p:cNvSpPr>
          <p:nvPr/>
        </p:nvSpPr>
        <p:spPr bwMode="auto">
          <a:xfrm>
            <a:off x="450439" y="3560954"/>
            <a:ext cx="8229600" cy="2554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18" tIns="45709" rIns="91418" bIns="45709" anchor="b"/>
          <a:lstStyle>
            <a:lvl1pPr marL="225425" indent="-225425" algn="l" eaLnBrk="0" hangingPunct="0">
              <a:spcBef>
                <a:spcPct val="20000"/>
              </a:spcBef>
              <a:buFont typeface="Arial" panose="020B0604020202020204" pitchFamily="34" charset="0"/>
              <a:buChar char="•"/>
              <a:defRPr sz="2100">
                <a:solidFill>
                  <a:srgbClr val="00376C"/>
                </a:solidFill>
                <a:latin typeface="Verdana" panose="020B0604030504040204" pitchFamily="34" charset="0"/>
                <a:ea typeface="ＭＳ Ｐゴシック" panose="020B0600070205080204" pitchFamily="34" charset="-128"/>
              </a:defRPr>
            </a:lvl1pPr>
            <a:lvl2pPr marL="37931725" indent="-37474525" algn="l" eaLnBrk="0" hangingPunct="0">
              <a:spcBef>
                <a:spcPct val="20000"/>
              </a:spcBef>
              <a:buFont typeface="Arial" panose="020B0604020202020204" pitchFamily="34" charset="0"/>
              <a:buChar char="•"/>
              <a:defRPr sz="1700">
                <a:solidFill>
                  <a:srgbClr val="00376C"/>
                </a:solidFill>
                <a:latin typeface="Verdana" panose="020B0604030504040204" pitchFamily="34" charset="0"/>
                <a:ea typeface="ＭＳ Ｐゴシック" panose="020B0600070205080204" pitchFamily="34" charset="-128"/>
              </a:defRPr>
            </a:lvl2pPr>
            <a:lvl3pPr marL="749300" indent="-225425" algn="l" eaLnBrk="0" hangingPunct="0">
              <a:spcBef>
                <a:spcPct val="20000"/>
              </a:spcBef>
              <a:buFont typeface="Arial" panose="020B0604020202020204" pitchFamily="34" charset="0"/>
              <a:buChar char="•"/>
              <a:defRPr sz="1700">
                <a:solidFill>
                  <a:srgbClr val="00376C"/>
                </a:solidFill>
                <a:latin typeface="Verdana" panose="020B0604030504040204" pitchFamily="34" charset="0"/>
                <a:ea typeface="ヒラギノ角ゴ Pro W3" pitchFamily="4" charset="-128"/>
              </a:defRPr>
            </a:lvl3pPr>
            <a:lvl4pPr marL="976313" indent="-225425" algn="l" eaLnBrk="0" hangingPunct="0">
              <a:spcBef>
                <a:spcPct val="20000"/>
              </a:spcBef>
              <a:buFont typeface="Arial" panose="020B0604020202020204" pitchFamily="34" charset="0"/>
              <a:buChar char="•"/>
              <a:defRPr sz="1700">
                <a:solidFill>
                  <a:srgbClr val="00376C"/>
                </a:solidFill>
                <a:latin typeface="Verdana" panose="020B0604030504040204" pitchFamily="34" charset="0"/>
                <a:ea typeface="ヒラギノ角ゴ Pro W3" pitchFamily="4" charset="-128"/>
              </a:defRPr>
            </a:lvl4pPr>
            <a:lvl5pPr marL="1276350" indent="-225425" algn="l" eaLnBrk="0" hangingPunct="0">
              <a:spcBef>
                <a:spcPct val="20000"/>
              </a:spcBef>
              <a:buFont typeface="Arial" panose="020B0604020202020204" pitchFamily="34" charset="0"/>
              <a:buChar char="•"/>
              <a:defRPr sz="1700">
                <a:solidFill>
                  <a:srgbClr val="00376C"/>
                </a:solidFill>
                <a:latin typeface="Verdana" panose="020B0604030504040204" pitchFamily="34" charset="0"/>
                <a:ea typeface="ヒラギノ角ゴ Pro W3" pitchFamily="4" charset="-128"/>
              </a:defRPr>
            </a:lvl5pPr>
            <a:lvl6pPr marL="1733550" indent="-225425" eaLnBrk="0" fontAlgn="base" hangingPunct="0">
              <a:spcBef>
                <a:spcPct val="20000"/>
              </a:spcBef>
              <a:spcAft>
                <a:spcPct val="0"/>
              </a:spcAft>
              <a:buFont typeface="Arial" panose="020B0604020202020204" pitchFamily="34" charset="0"/>
              <a:buChar char="•"/>
              <a:defRPr sz="1700">
                <a:solidFill>
                  <a:srgbClr val="00376C"/>
                </a:solidFill>
                <a:latin typeface="Verdana" panose="020B0604030504040204" pitchFamily="34" charset="0"/>
                <a:ea typeface="ヒラギノ角ゴ Pro W3" pitchFamily="4" charset="-128"/>
              </a:defRPr>
            </a:lvl6pPr>
            <a:lvl7pPr marL="2190750" indent="-225425" eaLnBrk="0" fontAlgn="base" hangingPunct="0">
              <a:spcBef>
                <a:spcPct val="20000"/>
              </a:spcBef>
              <a:spcAft>
                <a:spcPct val="0"/>
              </a:spcAft>
              <a:buFont typeface="Arial" panose="020B0604020202020204" pitchFamily="34" charset="0"/>
              <a:buChar char="•"/>
              <a:defRPr sz="1700">
                <a:solidFill>
                  <a:srgbClr val="00376C"/>
                </a:solidFill>
                <a:latin typeface="Verdana" panose="020B0604030504040204" pitchFamily="34" charset="0"/>
                <a:ea typeface="ヒラギノ角ゴ Pro W3" pitchFamily="4" charset="-128"/>
              </a:defRPr>
            </a:lvl7pPr>
            <a:lvl8pPr marL="2647950" indent="-225425" eaLnBrk="0" fontAlgn="base" hangingPunct="0">
              <a:spcBef>
                <a:spcPct val="20000"/>
              </a:spcBef>
              <a:spcAft>
                <a:spcPct val="0"/>
              </a:spcAft>
              <a:buFont typeface="Arial" panose="020B0604020202020204" pitchFamily="34" charset="0"/>
              <a:buChar char="•"/>
              <a:defRPr sz="1700">
                <a:solidFill>
                  <a:srgbClr val="00376C"/>
                </a:solidFill>
                <a:latin typeface="Verdana" panose="020B0604030504040204" pitchFamily="34" charset="0"/>
                <a:ea typeface="ヒラギノ角ゴ Pro W3" pitchFamily="4" charset="-128"/>
              </a:defRPr>
            </a:lvl8pPr>
            <a:lvl9pPr marL="3105150" indent="-225425" eaLnBrk="0" fontAlgn="base" hangingPunct="0">
              <a:spcBef>
                <a:spcPct val="20000"/>
              </a:spcBef>
              <a:spcAft>
                <a:spcPct val="0"/>
              </a:spcAft>
              <a:buFont typeface="Arial" panose="020B0604020202020204" pitchFamily="34" charset="0"/>
              <a:buChar char="•"/>
              <a:defRPr sz="1700">
                <a:solidFill>
                  <a:srgbClr val="00376C"/>
                </a:solidFill>
                <a:latin typeface="Verdana" panose="020B0604030504040204" pitchFamily="34" charset="0"/>
                <a:ea typeface="ヒラギノ角ゴ Pro W3" pitchFamily="4" charset="-128"/>
              </a:defRPr>
            </a:lvl9pPr>
          </a:lstStyle>
          <a:p>
            <a:pPr>
              <a:buFont typeface="Arial" panose="020B0604020202020204" pitchFamily="34" charset="0"/>
              <a:buNone/>
            </a:pPr>
            <a:endParaRPr lang="de-DE" altLang="de-DE"/>
          </a:p>
        </p:txBody>
      </p:sp>
      <p:pic>
        <p:nvPicPr>
          <p:cNvPr id="19462" name="Bild 4">
            <a:extLst>
              <a:ext uri="{FF2B5EF4-FFF2-40B4-BE49-F238E27FC236}">
                <a16:creationId xmlns:a16="http://schemas.microsoft.com/office/drawing/2014/main" xmlns="" id="{4C87EFF3-D82A-41F4-9833-36D462496280}"/>
              </a:ext>
            </a:extLst>
          </p:cNvPr>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7841839" y="320866"/>
            <a:ext cx="1044575" cy="1044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itel 3">
            <a:extLst>
              <a:ext uri="{FF2B5EF4-FFF2-40B4-BE49-F238E27FC236}">
                <a16:creationId xmlns:a16="http://schemas.microsoft.com/office/drawing/2014/main" xmlns="" id="{766052CD-A0FB-42E8-93CB-5D2D5515E5A5}"/>
              </a:ext>
            </a:extLst>
          </p:cNvPr>
          <p:cNvSpPr txBox="1">
            <a:spLocks/>
          </p:cNvSpPr>
          <p:nvPr/>
        </p:nvSpPr>
        <p:spPr bwMode="auto">
          <a:xfrm>
            <a:off x="8832439" y="4864291"/>
            <a:ext cx="304800" cy="1922462"/>
          </a:xfrm>
          <a:prstGeom prst="rect">
            <a:avLst/>
          </a:prstGeom>
          <a:noFill/>
          <a:ln>
            <a:miter lim="800000"/>
            <a:headEnd/>
            <a:tailEnd/>
          </a:ln>
        </p:spPr>
        <p:txBody>
          <a:bodyPr vert="vert270" lIns="72000" tIns="0" rIns="72000" bIns="38194"/>
          <a:lstStyle/>
          <a:p>
            <a:pPr algn="l" eaLnBrk="0" hangingPunct="0">
              <a:spcBef>
                <a:spcPct val="0"/>
              </a:spcBef>
              <a:defRPr/>
            </a:pPr>
            <a:endParaRPr lang="de-DE" sz="1000" kern="0" dirty="0">
              <a:solidFill>
                <a:schemeClr val="bg1"/>
              </a:solidFill>
              <a:latin typeface="Source Sans Pro Light"/>
              <a:ea typeface="HU Scala Sans" pitchFamily="4" charset="0"/>
              <a:cs typeface="Source Sans Pro Light"/>
            </a:endParaRPr>
          </a:p>
        </p:txBody>
      </p:sp>
      <p:sp>
        <p:nvSpPr>
          <p:cNvPr id="8" name="Rechteck 7">
            <a:extLst>
              <a:ext uri="{FF2B5EF4-FFF2-40B4-BE49-F238E27FC236}">
                <a16:creationId xmlns:a16="http://schemas.microsoft.com/office/drawing/2014/main" xmlns="" id="{69E5D30C-671F-4EE9-B940-CBF20DEE3997}"/>
              </a:ext>
            </a:extLst>
          </p:cNvPr>
          <p:cNvSpPr/>
          <p:nvPr/>
        </p:nvSpPr>
        <p:spPr>
          <a:xfrm>
            <a:off x="244064" y="179132"/>
            <a:ext cx="8686799" cy="1077218"/>
          </a:xfrm>
          <a:prstGeom prst="rect">
            <a:avLst/>
          </a:prstGeom>
        </p:spPr>
        <p:txBody>
          <a:bodyPr wrap="square">
            <a:spAutoFit/>
          </a:bodyPr>
          <a:lstStyle/>
          <a:p>
            <a:pPr algn="l" eaLnBrk="0" hangingPunct="0">
              <a:spcBef>
                <a:spcPct val="0"/>
              </a:spcBef>
            </a:pPr>
            <a:r>
              <a:rPr lang="de-DE" altLang="de-DE" sz="3200" b="1" dirty="0">
                <a:solidFill>
                  <a:srgbClr val="00376C"/>
                </a:solidFill>
                <a:latin typeface="Source Sans Pro" panose="020B0604020202020204"/>
              </a:rPr>
              <a:t>Studentische Studienfachberatung </a:t>
            </a:r>
            <a:br>
              <a:rPr lang="de-DE" altLang="de-DE" sz="3200" b="1" dirty="0">
                <a:solidFill>
                  <a:srgbClr val="00376C"/>
                </a:solidFill>
                <a:latin typeface="Source Sans Pro" panose="020B0604020202020204"/>
              </a:rPr>
            </a:br>
            <a:r>
              <a:rPr lang="de-DE" altLang="de-DE" sz="3200" b="1" dirty="0">
                <a:solidFill>
                  <a:srgbClr val="00376C"/>
                </a:solidFill>
                <a:latin typeface="Source Sans Pro" panose="020B0604020202020204"/>
              </a:rPr>
              <a:t>BA und MA Erziehungswissenschaften </a:t>
            </a:r>
            <a:endParaRPr lang="de-DE" sz="3200" b="1" dirty="0">
              <a:solidFill>
                <a:srgbClr val="00376C"/>
              </a:solidFill>
              <a:latin typeface="Source Sans Pro" panose="020B0604020202020204"/>
            </a:endParaRPr>
          </a:p>
        </p:txBody>
      </p:sp>
    </p:spTree>
    <p:extLst>
      <p:ext uri="{BB962C8B-B14F-4D97-AF65-F5344CB8AC3E}">
        <p14:creationId xmlns:p14="http://schemas.microsoft.com/office/powerpoint/2010/main" val="733623413"/>
      </p:ext>
    </p:extLst>
  </p:cSld>
  <p:clrMapOvr>
    <a:masterClrMapping/>
  </p:clrMapOvr>
  <p:transition spd="slow" advClick="0" advTm="12000">
    <p:fade thruBlk="1"/>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0395533D-97D0-40FF-A185-875F21893B60}"/>
              </a:ext>
            </a:extLst>
          </p:cNvPr>
          <p:cNvSpPr>
            <a:spLocks noGrp="1"/>
          </p:cNvSpPr>
          <p:nvPr>
            <p:ph type="title"/>
          </p:nvPr>
        </p:nvSpPr>
        <p:spPr/>
        <p:txBody>
          <a:bodyPr/>
          <a:lstStyle/>
          <a:p>
            <a:r>
              <a:rPr lang="de-DE" dirty="0"/>
              <a:t>Weiterführenden Beratungsangebote:</a:t>
            </a:r>
            <a:br>
              <a:rPr lang="de-DE" dirty="0"/>
            </a:br>
            <a:endParaRPr lang="de-DE" dirty="0"/>
          </a:p>
        </p:txBody>
      </p:sp>
      <p:sp>
        <p:nvSpPr>
          <p:cNvPr id="3" name="Textfeld 2">
            <a:extLst>
              <a:ext uri="{FF2B5EF4-FFF2-40B4-BE49-F238E27FC236}">
                <a16:creationId xmlns:a16="http://schemas.microsoft.com/office/drawing/2014/main" xmlns="" id="{5BC236D2-2B6F-417C-A5DD-521E8804587F}"/>
              </a:ext>
            </a:extLst>
          </p:cNvPr>
          <p:cNvSpPr txBox="1"/>
          <p:nvPr/>
        </p:nvSpPr>
        <p:spPr>
          <a:xfrm>
            <a:off x="827584" y="1556792"/>
            <a:ext cx="7200800" cy="4247317"/>
          </a:xfrm>
          <a:prstGeom prst="rect">
            <a:avLst/>
          </a:prstGeom>
          <a:noFill/>
        </p:spPr>
        <p:txBody>
          <a:bodyPr wrap="square" rtlCol="0">
            <a:spAutoFit/>
          </a:bodyPr>
          <a:lstStyle/>
          <a:p>
            <a:pPr marL="457200" indent="-457200" algn="l">
              <a:buFont typeface="Arial" panose="020B0604020202020204" pitchFamily="34" charset="0"/>
              <a:buChar char="•"/>
            </a:pPr>
            <a:r>
              <a:rPr lang="de-DE" sz="2000" dirty="0">
                <a:solidFill>
                  <a:srgbClr val="00376C"/>
                </a:solidFill>
              </a:rPr>
              <a:t>Allgemeine Studienberatung</a:t>
            </a:r>
          </a:p>
          <a:p>
            <a:pPr marL="457200" indent="-457200" algn="l">
              <a:buFont typeface="Arial" panose="020B0604020202020204" pitchFamily="34" charset="0"/>
              <a:buChar char="•"/>
            </a:pPr>
            <a:r>
              <a:rPr lang="de-DE" sz="2000" dirty="0">
                <a:solidFill>
                  <a:srgbClr val="00376C"/>
                </a:solidFill>
              </a:rPr>
              <a:t>Compass</a:t>
            </a:r>
          </a:p>
          <a:p>
            <a:pPr marL="457200" indent="-457200" algn="l">
              <a:buFont typeface="Arial" panose="020B0604020202020204" pitchFamily="34" charset="0"/>
              <a:buChar char="•"/>
            </a:pPr>
            <a:r>
              <a:rPr lang="de-DE" sz="2000" dirty="0">
                <a:solidFill>
                  <a:srgbClr val="00376C"/>
                </a:solidFill>
              </a:rPr>
              <a:t>ERASMUS</a:t>
            </a:r>
          </a:p>
          <a:p>
            <a:pPr marL="457200" indent="-457200" algn="l">
              <a:buFont typeface="Arial" panose="020B0604020202020204" pitchFamily="34" charset="0"/>
              <a:buChar char="•"/>
            </a:pPr>
            <a:r>
              <a:rPr lang="de-DE" sz="2000" dirty="0">
                <a:solidFill>
                  <a:srgbClr val="00376C"/>
                </a:solidFill>
              </a:rPr>
              <a:t>Praktikumsbüro (Was kann man sich als Praktikum anerkennen lassen</a:t>
            </a:r>
          </a:p>
          <a:p>
            <a:pPr marL="457200" indent="-457200" algn="l">
              <a:buFont typeface="Arial" panose="020B0604020202020204" pitchFamily="34" charset="0"/>
              <a:buChar char="•"/>
            </a:pPr>
            <a:r>
              <a:rPr lang="de-DE" sz="2000" dirty="0" smtClean="0">
                <a:solidFill>
                  <a:srgbClr val="00376C"/>
                </a:solidFill>
              </a:rPr>
              <a:t>Gleichstellungsbeauftragte</a:t>
            </a:r>
          </a:p>
          <a:p>
            <a:pPr marL="457200" indent="-457200" algn="l">
              <a:buFont typeface="Arial" panose="020B0604020202020204" pitchFamily="34" charset="0"/>
              <a:buChar char="•"/>
            </a:pPr>
            <a:endParaRPr lang="de-DE" sz="2000" dirty="0">
              <a:solidFill>
                <a:srgbClr val="00376C"/>
              </a:solidFill>
            </a:endParaRPr>
          </a:p>
          <a:p>
            <a:pPr marL="457200" indent="-457200" algn="l">
              <a:buFont typeface="Arial" panose="020B0604020202020204" pitchFamily="34" charset="0"/>
              <a:buChar char="•"/>
            </a:pPr>
            <a:endParaRPr lang="de-DE" sz="2000" dirty="0" smtClean="0">
              <a:solidFill>
                <a:srgbClr val="00376C"/>
              </a:solidFill>
            </a:endParaRPr>
          </a:p>
          <a:p>
            <a:pPr algn="l"/>
            <a:r>
              <a:rPr lang="de-DE" sz="2000" dirty="0">
                <a:solidFill>
                  <a:srgbClr val="00376C"/>
                </a:solidFill>
              </a:rPr>
              <a:t/>
            </a:r>
            <a:br>
              <a:rPr lang="de-DE" sz="2000" dirty="0">
                <a:solidFill>
                  <a:srgbClr val="00376C"/>
                </a:solidFill>
              </a:rPr>
            </a:br>
            <a:endParaRPr lang="de-DE" sz="2000" dirty="0">
              <a:solidFill>
                <a:srgbClr val="00376C"/>
              </a:solidFill>
            </a:endParaRPr>
          </a:p>
        </p:txBody>
      </p:sp>
    </p:spTree>
    <p:extLst>
      <p:ext uri="{BB962C8B-B14F-4D97-AF65-F5344CB8AC3E}">
        <p14:creationId xmlns:p14="http://schemas.microsoft.com/office/powerpoint/2010/main" val="2937705495"/>
      </p:ext>
    </p:extLst>
  </p:cSld>
  <p:clrMapOvr>
    <a:masterClrMapping/>
  </p:clrMapOvr>
  <p:transition advClick="0" advTm="12000"/>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z="2800" dirty="0" smtClean="0"/>
              <a:t>Nicht vergessen: Flyer mitnehmen…</a:t>
            </a:r>
            <a:endParaRPr lang="de-DE" sz="2800" dirty="0"/>
          </a:p>
        </p:txBody>
      </p:sp>
      <p:sp>
        <p:nvSpPr>
          <p:cNvPr id="3" name="Inhaltsplatzhalter 2"/>
          <p:cNvSpPr>
            <a:spLocks noGrp="1"/>
          </p:cNvSpPr>
          <p:nvPr>
            <p:ph idx="1"/>
          </p:nvPr>
        </p:nvSpPr>
        <p:spPr/>
        <p:txBody>
          <a:bodyPr/>
          <a:lstStyle/>
          <a:p>
            <a:r>
              <a:rPr lang="de-DE" dirty="0">
                <a:hlinkClick r:id="rId2"/>
              </a:rPr>
              <a:t>https://</a:t>
            </a:r>
            <a:r>
              <a:rPr lang="de-DE" dirty="0" smtClean="0">
                <a:hlinkClick r:id="rId2"/>
              </a:rPr>
              <a:t>www.erziehungswissenschaften.hu-berlin.de/de/studium/beratung/fachberatung/bama</a:t>
            </a:r>
            <a:endParaRPr lang="de-DE" dirty="0" smtClean="0"/>
          </a:p>
          <a:p>
            <a:endParaRPr lang="de-DE" dirty="0"/>
          </a:p>
          <a:p>
            <a:r>
              <a:rPr lang="de-DE" dirty="0" smtClean="0"/>
              <a:t>-&gt; Studieninteresse/-bewerbung!</a:t>
            </a:r>
            <a:endParaRPr lang="de-DE" dirty="0"/>
          </a:p>
        </p:txBody>
      </p:sp>
    </p:spTree>
    <p:extLst>
      <p:ext uri="{BB962C8B-B14F-4D97-AF65-F5344CB8AC3E}">
        <p14:creationId xmlns:p14="http://schemas.microsoft.com/office/powerpoint/2010/main" val="273112013"/>
      </p:ext>
    </p:extLst>
  </p:cSld>
  <p:clrMapOvr>
    <a:masterClrMapping/>
  </p:clrMapOvr>
  <p:transition advClick="0" advTm="12000"/>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Rectangle 2">
            <a:extLst>
              <a:ext uri="{FF2B5EF4-FFF2-40B4-BE49-F238E27FC236}">
                <a16:creationId xmlns:a16="http://schemas.microsoft.com/office/drawing/2014/main" xmlns="" id="{0AB9C542-9CF1-4465-9E88-B1DB6739EA12}"/>
              </a:ext>
            </a:extLst>
          </p:cNvPr>
          <p:cNvSpPr>
            <a:spLocks noGrp="1" noChangeArrowheads="1"/>
          </p:cNvSpPr>
          <p:nvPr>
            <p:ph type="body" idx="1"/>
          </p:nvPr>
        </p:nvSpPr>
        <p:spPr>
          <a:xfrm>
            <a:off x="457200" y="1587500"/>
            <a:ext cx="7571184" cy="5259388"/>
          </a:xfrm>
        </p:spPr>
        <p:txBody>
          <a:bodyPr lIns="72000" tIns="0" rIns="216000" bIns="0"/>
          <a:lstStyle/>
          <a:p>
            <a:pPr marL="0" indent="0">
              <a:buNone/>
            </a:pPr>
            <a:r>
              <a:rPr lang="de-DE" dirty="0"/>
              <a:t>Interesse an </a:t>
            </a:r>
          </a:p>
          <a:p>
            <a:pPr lvl="1"/>
            <a:r>
              <a:rPr lang="de-DE" dirty="0"/>
              <a:t>wissenschaftlichen, gesellschaftlichen und praktischen Zusammenhängen von Bildung, Erziehung, Lernen und Lehren zu verstehen</a:t>
            </a:r>
          </a:p>
          <a:p>
            <a:pPr lvl="1"/>
            <a:r>
              <a:rPr lang="de-DE" dirty="0"/>
              <a:t>Theorien zu reflektieren und Thesen kritisch zu beurteilen</a:t>
            </a:r>
          </a:p>
          <a:p>
            <a:pPr marL="0" indent="0">
              <a:buNone/>
            </a:pPr>
            <a:r>
              <a:rPr lang="de-DE" dirty="0"/>
              <a:t>Begeisterung für</a:t>
            </a:r>
          </a:p>
          <a:p>
            <a:pPr lvl="1"/>
            <a:r>
              <a:rPr lang="de-DE" dirty="0"/>
              <a:t>Erforschung von Grundlagen und Fragestellungen </a:t>
            </a:r>
          </a:p>
          <a:p>
            <a:pPr lvl="1"/>
            <a:r>
              <a:rPr lang="de-DE" dirty="0"/>
              <a:t>Erziehungswissenschaftliche Themen über die Lebensspanne</a:t>
            </a:r>
          </a:p>
          <a:p>
            <a:pPr marL="0" indent="0">
              <a:buNone/>
            </a:pPr>
            <a:r>
              <a:rPr lang="de-DE" dirty="0"/>
              <a:t>Freude an</a:t>
            </a:r>
          </a:p>
          <a:p>
            <a:pPr lvl="1"/>
            <a:r>
              <a:rPr lang="de-DE" dirty="0"/>
              <a:t>intensiver Lektüre</a:t>
            </a:r>
          </a:p>
          <a:p>
            <a:pPr lvl="1"/>
            <a:r>
              <a:rPr lang="de-DE" dirty="0"/>
              <a:t>Diskussionen</a:t>
            </a:r>
          </a:p>
          <a:p>
            <a:pPr lvl="1"/>
            <a:r>
              <a:rPr lang="de-DE" dirty="0"/>
              <a:t>Verfassen von Texten</a:t>
            </a:r>
          </a:p>
          <a:p>
            <a:pPr marL="0" indent="0">
              <a:buNone/>
            </a:pPr>
            <a:r>
              <a:rPr lang="de-DE" dirty="0"/>
              <a:t>Bereitschaft</a:t>
            </a:r>
          </a:p>
          <a:p>
            <a:pPr lvl="1"/>
            <a:r>
              <a:rPr lang="de-DE" dirty="0"/>
              <a:t> selbständig zu arbeiten und zu recherchieren.</a:t>
            </a:r>
          </a:p>
        </p:txBody>
      </p:sp>
      <p:sp>
        <p:nvSpPr>
          <p:cNvPr id="6148" name="Rectangle 3">
            <a:extLst>
              <a:ext uri="{FF2B5EF4-FFF2-40B4-BE49-F238E27FC236}">
                <a16:creationId xmlns:a16="http://schemas.microsoft.com/office/drawing/2014/main" xmlns="" id="{7B298D48-AE41-4DD6-9F71-97A7946B9FE8}"/>
              </a:ext>
            </a:extLst>
          </p:cNvPr>
          <p:cNvSpPr>
            <a:spLocks noChangeArrowheads="1"/>
          </p:cNvSpPr>
          <p:nvPr/>
        </p:nvSpPr>
        <p:spPr bwMode="auto">
          <a:xfrm>
            <a:off x="6229350" y="6286500"/>
            <a:ext cx="2152650" cy="361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gn="l" eaLnBrk="0" hangingPunct="0">
              <a:spcBef>
                <a:spcPct val="20000"/>
              </a:spcBef>
              <a:buFont typeface="Arial" panose="020B0604020202020204" pitchFamily="34" charset="0"/>
              <a:buChar char="•"/>
              <a:defRPr sz="2100">
                <a:solidFill>
                  <a:srgbClr val="00376C"/>
                </a:solidFill>
                <a:latin typeface="Verdana" panose="020B0604030504040204" pitchFamily="34" charset="0"/>
                <a:ea typeface="ＭＳ Ｐゴシック" panose="020B0600070205080204" pitchFamily="34" charset="-128"/>
              </a:defRPr>
            </a:lvl1pPr>
            <a:lvl2pPr marL="37931725" indent="-37474525" algn="l" eaLnBrk="0" hangingPunct="0">
              <a:spcBef>
                <a:spcPct val="20000"/>
              </a:spcBef>
              <a:buFont typeface="Arial" panose="020B0604020202020204" pitchFamily="34" charset="0"/>
              <a:buChar char="•"/>
              <a:defRPr sz="1700">
                <a:solidFill>
                  <a:srgbClr val="00376C"/>
                </a:solidFill>
                <a:latin typeface="Verdana" panose="020B0604030504040204" pitchFamily="34" charset="0"/>
                <a:ea typeface="ＭＳ Ｐゴシック" panose="020B0600070205080204" pitchFamily="34" charset="-128"/>
              </a:defRPr>
            </a:lvl2pPr>
            <a:lvl3pPr marL="749300" indent="-225425" algn="l" eaLnBrk="0" hangingPunct="0">
              <a:spcBef>
                <a:spcPct val="20000"/>
              </a:spcBef>
              <a:buFont typeface="Arial" panose="020B0604020202020204" pitchFamily="34" charset="0"/>
              <a:buChar char="•"/>
              <a:defRPr sz="1700">
                <a:solidFill>
                  <a:srgbClr val="00376C"/>
                </a:solidFill>
                <a:latin typeface="Verdana" panose="020B0604030504040204" pitchFamily="34" charset="0"/>
                <a:ea typeface="ヒラギノ角ゴ Pro W3" pitchFamily="4" charset="-128"/>
              </a:defRPr>
            </a:lvl3pPr>
            <a:lvl4pPr marL="976313" indent="-225425" algn="l" eaLnBrk="0" hangingPunct="0">
              <a:spcBef>
                <a:spcPct val="20000"/>
              </a:spcBef>
              <a:buFont typeface="Arial" panose="020B0604020202020204" pitchFamily="34" charset="0"/>
              <a:buChar char="•"/>
              <a:defRPr sz="1700">
                <a:solidFill>
                  <a:srgbClr val="00376C"/>
                </a:solidFill>
                <a:latin typeface="Verdana" panose="020B0604030504040204" pitchFamily="34" charset="0"/>
                <a:ea typeface="ヒラギノ角ゴ Pro W3" pitchFamily="4" charset="-128"/>
              </a:defRPr>
            </a:lvl4pPr>
            <a:lvl5pPr marL="1276350" indent="-225425" algn="l" eaLnBrk="0" hangingPunct="0">
              <a:spcBef>
                <a:spcPct val="20000"/>
              </a:spcBef>
              <a:buFont typeface="Arial" panose="020B0604020202020204" pitchFamily="34" charset="0"/>
              <a:buChar char="•"/>
              <a:defRPr sz="1700">
                <a:solidFill>
                  <a:srgbClr val="00376C"/>
                </a:solidFill>
                <a:latin typeface="Verdana" panose="020B0604030504040204" pitchFamily="34" charset="0"/>
                <a:ea typeface="ヒラギノ角ゴ Pro W3" pitchFamily="4" charset="-128"/>
              </a:defRPr>
            </a:lvl5pPr>
            <a:lvl6pPr marL="1733550" indent="-225425" eaLnBrk="0" fontAlgn="base" hangingPunct="0">
              <a:spcBef>
                <a:spcPct val="20000"/>
              </a:spcBef>
              <a:spcAft>
                <a:spcPct val="0"/>
              </a:spcAft>
              <a:buFont typeface="Arial" panose="020B0604020202020204" pitchFamily="34" charset="0"/>
              <a:buChar char="•"/>
              <a:defRPr sz="1700">
                <a:solidFill>
                  <a:srgbClr val="00376C"/>
                </a:solidFill>
                <a:latin typeface="Verdana" panose="020B0604030504040204" pitchFamily="34" charset="0"/>
                <a:ea typeface="ヒラギノ角ゴ Pro W3" pitchFamily="4" charset="-128"/>
              </a:defRPr>
            </a:lvl6pPr>
            <a:lvl7pPr marL="2190750" indent="-225425" eaLnBrk="0" fontAlgn="base" hangingPunct="0">
              <a:spcBef>
                <a:spcPct val="20000"/>
              </a:spcBef>
              <a:spcAft>
                <a:spcPct val="0"/>
              </a:spcAft>
              <a:buFont typeface="Arial" panose="020B0604020202020204" pitchFamily="34" charset="0"/>
              <a:buChar char="•"/>
              <a:defRPr sz="1700">
                <a:solidFill>
                  <a:srgbClr val="00376C"/>
                </a:solidFill>
                <a:latin typeface="Verdana" panose="020B0604030504040204" pitchFamily="34" charset="0"/>
                <a:ea typeface="ヒラギノ角ゴ Pro W3" pitchFamily="4" charset="-128"/>
              </a:defRPr>
            </a:lvl7pPr>
            <a:lvl8pPr marL="2647950" indent="-225425" eaLnBrk="0" fontAlgn="base" hangingPunct="0">
              <a:spcBef>
                <a:spcPct val="20000"/>
              </a:spcBef>
              <a:spcAft>
                <a:spcPct val="0"/>
              </a:spcAft>
              <a:buFont typeface="Arial" panose="020B0604020202020204" pitchFamily="34" charset="0"/>
              <a:buChar char="•"/>
              <a:defRPr sz="1700">
                <a:solidFill>
                  <a:srgbClr val="00376C"/>
                </a:solidFill>
                <a:latin typeface="Verdana" panose="020B0604030504040204" pitchFamily="34" charset="0"/>
                <a:ea typeface="ヒラギノ角ゴ Pro W3" pitchFamily="4" charset="-128"/>
              </a:defRPr>
            </a:lvl8pPr>
            <a:lvl9pPr marL="3105150" indent="-225425" eaLnBrk="0" fontAlgn="base" hangingPunct="0">
              <a:spcBef>
                <a:spcPct val="20000"/>
              </a:spcBef>
              <a:spcAft>
                <a:spcPct val="0"/>
              </a:spcAft>
              <a:buFont typeface="Arial" panose="020B0604020202020204" pitchFamily="34" charset="0"/>
              <a:buChar char="•"/>
              <a:defRPr sz="1700">
                <a:solidFill>
                  <a:srgbClr val="00376C"/>
                </a:solidFill>
                <a:latin typeface="Verdana" panose="020B0604030504040204" pitchFamily="34" charset="0"/>
                <a:ea typeface="ヒラギノ角ゴ Pro W3" pitchFamily="4" charset="-128"/>
              </a:defRPr>
            </a:lvl9pPr>
          </a:lstStyle>
          <a:p>
            <a:pPr>
              <a:spcBef>
                <a:spcPct val="0"/>
              </a:spcBef>
              <a:buFontTx/>
              <a:buNone/>
            </a:pPr>
            <a:endParaRPr lang="de-DE" altLang="de-DE" sz="900" dirty="0"/>
          </a:p>
        </p:txBody>
      </p:sp>
      <p:sp>
        <p:nvSpPr>
          <p:cNvPr id="6149" name="Titel 3">
            <a:extLst>
              <a:ext uri="{FF2B5EF4-FFF2-40B4-BE49-F238E27FC236}">
                <a16:creationId xmlns:a16="http://schemas.microsoft.com/office/drawing/2014/main" xmlns="" id="{BB93A695-664F-4ADF-A02C-88B6AAB394C1}"/>
              </a:ext>
            </a:extLst>
          </p:cNvPr>
          <p:cNvSpPr>
            <a:spLocks/>
          </p:cNvSpPr>
          <p:nvPr/>
        </p:nvSpPr>
        <p:spPr bwMode="auto">
          <a:xfrm>
            <a:off x="513941" y="548640"/>
            <a:ext cx="8291264" cy="432089"/>
          </a:xfrm>
          <a:prstGeom prst="rect">
            <a:avLst/>
          </a:prstGeom>
          <a:solidFill>
            <a:schemeClr val="bg1"/>
          </a:solidFill>
          <a:ln>
            <a:noFill/>
          </a:ln>
        </p:spPr>
        <p:txBody>
          <a:bodyPr lIns="72000" tIns="38194" rIns="72000" bIns="38194"/>
          <a:lstStyle>
            <a:lvl1pPr algn="l" eaLnBrk="0" hangingPunct="0">
              <a:spcBef>
                <a:spcPct val="20000"/>
              </a:spcBef>
              <a:buFont typeface="Arial" panose="020B0604020202020204" pitchFamily="34" charset="0"/>
              <a:buChar char="•"/>
              <a:defRPr sz="2100">
                <a:solidFill>
                  <a:srgbClr val="00376C"/>
                </a:solidFill>
                <a:latin typeface="Verdana" panose="020B0604030504040204" pitchFamily="34" charset="0"/>
                <a:ea typeface="ＭＳ Ｐゴシック" panose="020B0600070205080204" pitchFamily="34" charset="-128"/>
              </a:defRPr>
            </a:lvl1pPr>
            <a:lvl2pPr marL="37931725" indent="-37474525" algn="l" eaLnBrk="0" hangingPunct="0">
              <a:spcBef>
                <a:spcPct val="20000"/>
              </a:spcBef>
              <a:buFont typeface="Arial" panose="020B0604020202020204" pitchFamily="34" charset="0"/>
              <a:buChar char="•"/>
              <a:defRPr sz="1700">
                <a:solidFill>
                  <a:srgbClr val="00376C"/>
                </a:solidFill>
                <a:latin typeface="Verdana" panose="020B0604030504040204" pitchFamily="34" charset="0"/>
                <a:ea typeface="ＭＳ Ｐゴシック" panose="020B0600070205080204" pitchFamily="34" charset="-128"/>
              </a:defRPr>
            </a:lvl2pPr>
            <a:lvl3pPr marL="749300" indent="-225425" algn="l" eaLnBrk="0" hangingPunct="0">
              <a:spcBef>
                <a:spcPct val="20000"/>
              </a:spcBef>
              <a:buFont typeface="Arial" panose="020B0604020202020204" pitchFamily="34" charset="0"/>
              <a:buChar char="•"/>
              <a:defRPr sz="1700">
                <a:solidFill>
                  <a:srgbClr val="00376C"/>
                </a:solidFill>
                <a:latin typeface="Verdana" panose="020B0604030504040204" pitchFamily="34" charset="0"/>
                <a:ea typeface="ヒラギノ角ゴ Pro W3" pitchFamily="4" charset="-128"/>
              </a:defRPr>
            </a:lvl3pPr>
            <a:lvl4pPr marL="976313" indent="-225425" algn="l" eaLnBrk="0" hangingPunct="0">
              <a:spcBef>
                <a:spcPct val="20000"/>
              </a:spcBef>
              <a:buFont typeface="Arial" panose="020B0604020202020204" pitchFamily="34" charset="0"/>
              <a:buChar char="•"/>
              <a:defRPr sz="1700">
                <a:solidFill>
                  <a:srgbClr val="00376C"/>
                </a:solidFill>
                <a:latin typeface="Verdana" panose="020B0604030504040204" pitchFamily="34" charset="0"/>
                <a:ea typeface="ヒラギノ角ゴ Pro W3" pitchFamily="4" charset="-128"/>
              </a:defRPr>
            </a:lvl4pPr>
            <a:lvl5pPr marL="1276350" indent="-225425" algn="l" eaLnBrk="0" hangingPunct="0">
              <a:spcBef>
                <a:spcPct val="20000"/>
              </a:spcBef>
              <a:buFont typeface="Arial" panose="020B0604020202020204" pitchFamily="34" charset="0"/>
              <a:buChar char="•"/>
              <a:defRPr sz="1700">
                <a:solidFill>
                  <a:srgbClr val="00376C"/>
                </a:solidFill>
                <a:latin typeface="Verdana" panose="020B0604030504040204" pitchFamily="34" charset="0"/>
                <a:ea typeface="ヒラギノ角ゴ Pro W3" pitchFamily="4" charset="-128"/>
              </a:defRPr>
            </a:lvl5pPr>
            <a:lvl6pPr marL="1733550" indent="-225425" eaLnBrk="0" fontAlgn="base" hangingPunct="0">
              <a:spcBef>
                <a:spcPct val="20000"/>
              </a:spcBef>
              <a:spcAft>
                <a:spcPct val="0"/>
              </a:spcAft>
              <a:buFont typeface="Arial" panose="020B0604020202020204" pitchFamily="34" charset="0"/>
              <a:buChar char="•"/>
              <a:defRPr sz="1700">
                <a:solidFill>
                  <a:srgbClr val="00376C"/>
                </a:solidFill>
                <a:latin typeface="Verdana" panose="020B0604030504040204" pitchFamily="34" charset="0"/>
                <a:ea typeface="ヒラギノ角ゴ Pro W3" pitchFamily="4" charset="-128"/>
              </a:defRPr>
            </a:lvl6pPr>
            <a:lvl7pPr marL="2190750" indent="-225425" eaLnBrk="0" fontAlgn="base" hangingPunct="0">
              <a:spcBef>
                <a:spcPct val="20000"/>
              </a:spcBef>
              <a:spcAft>
                <a:spcPct val="0"/>
              </a:spcAft>
              <a:buFont typeface="Arial" panose="020B0604020202020204" pitchFamily="34" charset="0"/>
              <a:buChar char="•"/>
              <a:defRPr sz="1700">
                <a:solidFill>
                  <a:srgbClr val="00376C"/>
                </a:solidFill>
                <a:latin typeface="Verdana" panose="020B0604030504040204" pitchFamily="34" charset="0"/>
                <a:ea typeface="ヒラギノ角ゴ Pro W3" pitchFamily="4" charset="-128"/>
              </a:defRPr>
            </a:lvl7pPr>
            <a:lvl8pPr marL="2647950" indent="-225425" eaLnBrk="0" fontAlgn="base" hangingPunct="0">
              <a:spcBef>
                <a:spcPct val="20000"/>
              </a:spcBef>
              <a:spcAft>
                <a:spcPct val="0"/>
              </a:spcAft>
              <a:buFont typeface="Arial" panose="020B0604020202020204" pitchFamily="34" charset="0"/>
              <a:buChar char="•"/>
              <a:defRPr sz="1700">
                <a:solidFill>
                  <a:srgbClr val="00376C"/>
                </a:solidFill>
                <a:latin typeface="Verdana" panose="020B0604030504040204" pitchFamily="34" charset="0"/>
                <a:ea typeface="ヒラギノ角ゴ Pro W3" pitchFamily="4" charset="-128"/>
              </a:defRPr>
            </a:lvl8pPr>
            <a:lvl9pPr marL="3105150" indent="-225425" eaLnBrk="0" fontAlgn="base" hangingPunct="0">
              <a:spcBef>
                <a:spcPct val="20000"/>
              </a:spcBef>
              <a:spcAft>
                <a:spcPct val="0"/>
              </a:spcAft>
              <a:buFont typeface="Arial" panose="020B0604020202020204" pitchFamily="34" charset="0"/>
              <a:buChar char="•"/>
              <a:defRPr sz="1700">
                <a:solidFill>
                  <a:srgbClr val="00376C"/>
                </a:solidFill>
                <a:latin typeface="Verdana" panose="020B0604030504040204" pitchFamily="34" charset="0"/>
                <a:ea typeface="ヒラギノ角ゴ Pro W3" pitchFamily="4" charset="-128"/>
              </a:defRPr>
            </a:lvl9pPr>
          </a:lstStyle>
          <a:p>
            <a:pPr>
              <a:spcBef>
                <a:spcPct val="0"/>
              </a:spcBef>
              <a:buFontTx/>
              <a:buNone/>
            </a:pPr>
            <a:r>
              <a:rPr lang="de-DE" sz="2400" b="1" dirty="0">
                <a:latin typeface="Source Sans Pro" panose="020B0604020202020204"/>
              </a:rPr>
              <a:t>BA Erziehungswissenschaften - </a:t>
            </a:r>
          </a:p>
          <a:p>
            <a:pPr>
              <a:spcBef>
                <a:spcPct val="0"/>
              </a:spcBef>
              <a:buFontTx/>
              <a:buNone/>
            </a:pPr>
            <a:r>
              <a:rPr lang="de-DE" sz="2400" b="1" dirty="0">
                <a:latin typeface="Source Sans Pro" panose="020B0604020202020204"/>
              </a:rPr>
              <a:t>Voraussetzungen und Fähigkeiten </a:t>
            </a:r>
            <a:r>
              <a:rPr lang="de-DE" sz="2400" b="1" dirty="0"/>
              <a:t>			</a:t>
            </a:r>
            <a:endParaRPr lang="de-DE" altLang="de-DE" sz="2400" dirty="0">
              <a:latin typeface="Source Sans Pro" panose="020B0604020202020204" pitchFamily="34" charset="0"/>
            </a:endParaRPr>
          </a:p>
        </p:txBody>
      </p:sp>
      <p:pic>
        <p:nvPicPr>
          <p:cNvPr id="6150" name="Bild 4">
            <a:extLst>
              <a:ext uri="{FF2B5EF4-FFF2-40B4-BE49-F238E27FC236}">
                <a16:creationId xmlns:a16="http://schemas.microsoft.com/office/drawing/2014/main" xmlns="" id="{443D3AD5-ED0D-4F40-9079-D403BA1D87D4}"/>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7848600" y="333375"/>
            <a:ext cx="1044575" cy="1044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itel 3">
            <a:extLst>
              <a:ext uri="{FF2B5EF4-FFF2-40B4-BE49-F238E27FC236}">
                <a16:creationId xmlns:a16="http://schemas.microsoft.com/office/drawing/2014/main" xmlns="" id="{1E92E837-DD3B-460A-9F3F-D89E3C473FA7}"/>
              </a:ext>
            </a:extLst>
          </p:cNvPr>
          <p:cNvSpPr txBox="1">
            <a:spLocks/>
          </p:cNvSpPr>
          <p:nvPr/>
        </p:nvSpPr>
        <p:spPr bwMode="auto">
          <a:xfrm>
            <a:off x="8839200" y="4876800"/>
            <a:ext cx="304800" cy="1922462"/>
          </a:xfrm>
          <a:prstGeom prst="rect">
            <a:avLst/>
          </a:prstGeom>
          <a:noFill/>
          <a:ln>
            <a:miter lim="800000"/>
            <a:headEnd/>
            <a:tailEnd/>
          </a:ln>
        </p:spPr>
        <p:txBody>
          <a:bodyPr vert="vert270" lIns="72000" tIns="0" rIns="72000" bIns="38194"/>
          <a:lstStyle/>
          <a:p>
            <a:pPr algn="l" eaLnBrk="0" hangingPunct="0">
              <a:spcBef>
                <a:spcPct val="0"/>
              </a:spcBef>
              <a:defRPr/>
            </a:pPr>
            <a:endParaRPr lang="de-DE" sz="1000" kern="0" dirty="0">
              <a:solidFill>
                <a:schemeClr val="bg2">
                  <a:lumMod val="75000"/>
                </a:schemeClr>
              </a:solidFill>
              <a:latin typeface="Source Sans Pro Light"/>
              <a:ea typeface="HU Scala Sans" pitchFamily="4" charset="0"/>
              <a:cs typeface="Source Sans Pro Light"/>
            </a:endParaRPr>
          </a:p>
        </p:txBody>
      </p:sp>
    </p:spTree>
    <p:extLst>
      <p:ext uri="{BB962C8B-B14F-4D97-AF65-F5344CB8AC3E}">
        <p14:creationId xmlns:p14="http://schemas.microsoft.com/office/powerpoint/2010/main" val="3670968152"/>
      </p:ext>
    </p:extLst>
  </p:cSld>
  <p:clrMapOvr>
    <a:masterClrMapping/>
  </p:clrMapOvr>
  <p:transition spd="slow" advClick="0" advTm="12000">
    <p:fade thruBlk="1"/>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p:txBody>
          <a:bodyPr/>
          <a:lstStyle/>
          <a:p>
            <a:pPr algn="ctr"/>
            <a:endParaRPr lang="de-DE" b="1" dirty="0"/>
          </a:p>
          <a:p>
            <a:pPr algn="ctr"/>
            <a:endParaRPr lang="de-DE" sz="2400" b="1" dirty="0"/>
          </a:p>
          <a:p>
            <a:pPr algn="ctr"/>
            <a:r>
              <a:rPr lang="de-DE" sz="2400" b="1" dirty="0"/>
              <a:t>Vielen Dank für Ihr Interesse!</a:t>
            </a:r>
          </a:p>
          <a:p>
            <a:pPr algn="ctr"/>
            <a:endParaRPr lang="de-DE" sz="2400" b="1" dirty="0"/>
          </a:p>
          <a:p>
            <a:pPr algn="ctr"/>
            <a:r>
              <a:rPr lang="de-DE" sz="2400" b="1" dirty="0"/>
              <a:t>Für Fragen stehen wir Ihnen gerne zur Verfügung</a:t>
            </a:r>
          </a:p>
        </p:txBody>
      </p:sp>
    </p:spTree>
    <p:extLst>
      <p:ext uri="{BB962C8B-B14F-4D97-AF65-F5344CB8AC3E}">
        <p14:creationId xmlns:p14="http://schemas.microsoft.com/office/powerpoint/2010/main" val="1739543288"/>
      </p:ext>
    </p:extLst>
  </p:cSld>
  <p:clrMapOvr>
    <a:masterClrMapping/>
  </p:clrMapOvr>
  <p:transition advClick="0" advTm="12000"/>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8" name="Titel 3">
            <a:extLst>
              <a:ext uri="{FF2B5EF4-FFF2-40B4-BE49-F238E27FC236}">
                <a16:creationId xmlns:a16="http://schemas.microsoft.com/office/drawing/2014/main" xmlns="" id="{B1E907F5-C608-4B84-9AB2-CC8741AE2B2B}"/>
              </a:ext>
            </a:extLst>
          </p:cNvPr>
          <p:cNvSpPr>
            <a:spLocks noGrp="1"/>
          </p:cNvSpPr>
          <p:nvPr>
            <p:ph type="title" idx="4294967295"/>
          </p:nvPr>
        </p:nvSpPr>
        <p:spPr bwMode="auto">
          <a:xfrm>
            <a:off x="457200" y="481013"/>
            <a:ext cx="8229600" cy="785812"/>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2000" tIns="38194" rIns="72000" bIns="38194"/>
          <a:lstStyle/>
          <a:p>
            <a:pPr algn="l"/>
            <a:r>
              <a:rPr lang="de-DE" sz="2400" b="1" dirty="0">
                <a:solidFill>
                  <a:srgbClr val="00376C"/>
                </a:solidFill>
                <a:latin typeface="Source Sans Pro" panose="020B0604020202020204"/>
              </a:rPr>
              <a:t>Masterstudiengänge</a:t>
            </a:r>
            <a:r>
              <a:rPr lang="de-DE" sz="2400" b="1" dirty="0">
                <a:latin typeface="Source Sans Pro" panose="020B0604020202020204"/>
              </a:rPr>
              <a:t/>
            </a:r>
            <a:br>
              <a:rPr lang="de-DE" sz="2400" b="1" dirty="0">
                <a:latin typeface="Source Sans Pro" panose="020B0604020202020204"/>
              </a:rPr>
            </a:br>
            <a:endParaRPr lang="de-DE" altLang="de-DE" sz="2400" b="1" dirty="0">
              <a:solidFill>
                <a:srgbClr val="00376C"/>
              </a:solidFill>
              <a:latin typeface="Source Sans Pro" panose="020B0604020202020204"/>
              <a:ea typeface="ＭＳ Ｐゴシック" panose="020B0600070205080204" pitchFamily="34" charset="-128"/>
            </a:endParaRPr>
          </a:p>
        </p:txBody>
      </p:sp>
      <p:sp>
        <p:nvSpPr>
          <p:cNvPr id="21509" name="Rectangle 3">
            <a:extLst>
              <a:ext uri="{FF2B5EF4-FFF2-40B4-BE49-F238E27FC236}">
                <a16:creationId xmlns:a16="http://schemas.microsoft.com/office/drawing/2014/main" xmlns="" id="{17B7E46D-4ED2-4C01-A20F-1B6BDEFC6935}"/>
              </a:ext>
            </a:extLst>
          </p:cNvPr>
          <p:cNvSpPr>
            <a:spLocks noChangeArrowheads="1"/>
          </p:cNvSpPr>
          <p:nvPr/>
        </p:nvSpPr>
        <p:spPr bwMode="auto">
          <a:xfrm>
            <a:off x="6229350" y="6286500"/>
            <a:ext cx="2152650" cy="361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gn="l" eaLnBrk="0" hangingPunct="0">
              <a:spcBef>
                <a:spcPct val="20000"/>
              </a:spcBef>
              <a:buFont typeface="Arial" panose="020B0604020202020204" pitchFamily="34" charset="0"/>
              <a:buChar char="•"/>
              <a:defRPr sz="2100">
                <a:solidFill>
                  <a:srgbClr val="00376C"/>
                </a:solidFill>
                <a:latin typeface="Verdana" panose="020B0604030504040204" pitchFamily="34" charset="0"/>
                <a:ea typeface="ＭＳ Ｐゴシック" panose="020B0600070205080204" pitchFamily="34" charset="-128"/>
              </a:defRPr>
            </a:lvl1pPr>
            <a:lvl2pPr marL="37931725" indent="-37474525" algn="l" eaLnBrk="0" hangingPunct="0">
              <a:spcBef>
                <a:spcPct val="20000"/>
              </a:spcBef>
              <a:buFont typeface="Arial" panose="020B0604020202020204" pitchFamily="34" charset="0"/>
              <a:buChar char="•"/>
              <a:defRPr sz="1700">
                <a:solidFill>
                  <a:srgbClr val="00376C"/>
                </a:solidFill>
                <a:latin typeface="Verdana" panose="020B0604030504040204" pitchFamily="34" charset="0"/>
                <a:ea typeface="ＭＳ Ｐゴシック" panose="020B0600070205080204" pitchFamily="34" charset="-128"/>
              </a:defRPr>
            </a:lvl2pPr>
            <a:lvl3pPr marL="749300" indent="-225425" algn="l" eaLnBrk="0" hangingPunct="0">
              <a:spcBef>
                <a:spcPct val="20000"/>
              </a:spcBef>
              <a:buFont typeface="Arial" panose="020B0604020202020204" pitchFamily="34" charset="0"/>
              <a:buChar char="•"/>
              <a:defRPr sz="1700">
                <a:solidFill>
                  <a:srgbClr val="00376C"/>
                </a:solidFill>
                <a:latin typeface="Verdana" panose="020B0604030504040204" pitchFamily="34" charset="0"/>
                <a:ea typeface="ヒラギノ角ゴ Pro W3" pitchFamily="4" charset="-128"/>
              </a:defRPr>
            </a:lvl3pPr>
            <a:lvl4pPr marL="976313" indent="-225425" algn="l" eaLnBrk="0" hangingPunct="0">
              <a:spcBef>
                <a:spcPct val="20000"/>
              </a:spcBef>
              <a:buFont typeface="Arial" panose="020B0604020202020204" pitchFamily="34" charset="0"/>
              <a:buChar char="•"/>
              <a:defRPr sz="1700">
                <a:solidFill>
                  <a:srgbClr val="00376C"/>
                </a:solidFill>
                <a:latin typeface="Verdana" panose="020B0604030504040204" pitchFamily="34" charset="0"/>
                <a:ea typeface="ヒラギノ角ゴ Pro W3" pitchFamily="4" charset="-128"/>
              </a:defRPr>
            </a:lvl4pPr>
            <a:lvl5pPr marL="1276350" indent="-225425" algn="l" eaLnBrk="0" hangingPunct="0">
              <a:spcBef>
                <a:spcPct val="20000"/>
              </a:spcBef>
              <a:buFont typeface="Arial" panose="020B0604020202020204" pitchFamily="34" charset="0"/>
              <a:buChar char="•"/>
              <a:defRPr sz="1700">
                <a:solidFill>
                  <a:srgbClr val="00376C"/>
                </a:solidFill>
                <a:latin typeface="Verdana" panose="020B0604030504040204" pitchFamily="34" charset="0"/>
                <a:ea typeface="ヒラギノ角ゴ Pro W3" pitchFamily="4" charset="-128"/>
              </a:defRPr>
            </a:lvl5pPr>
            <a:lvl6pPr marL="1733550" indent="-225425" eaLnBrk="0" fontAlgn="base" hangingPunct="0">
              <a:spcBef>
                <a:spcPct val="20000"/>
              </a:spcBef>
              <a:spcAft>
                <a:spcPct val="0"/>
              </a:spcAft>
              <a:buFont typeface="Arial" panose="020B0604020202020204" pitchFamily="34" charset="0"/>
              <a:buChar char="•"/>
              <a:defRPr sz="1700">
                <a:solidFill>
                  <a:srgbClr val="00376C"/>
                </a:solidFill>
                <a:latin typeface="Verdana" panose="020B0604030504040204" pitchFamily="34" charset="0"/>
                <a:ea typeface="ヒラギノ角ゴ Pro W3" pitchFamily="4" charset="-128"/>
              </a:defRPr>
            </a:lvl6pPr>
            <a:lvl7pPr marL="2190750" indent="-225425" eaLnBrk="0" fontAlgn="base" hangingPunct="0">
              <a:spcBef>
                <a:spcPct val="20000"/>
              </a:spcBef>
              <a:spcAft>
                <a:spcPct val="0"/>
              </a:spcAft>
              <a:buFont typeface="Arial" panose="020B0604020202020204" pitchFamily="34" charset="0"/>
              <a:buChar char="•"/>
              <a:defRPr sz="1700">
                <a:solidFill>
                  <a:srgbClr val="00376C"/>
                </a:solidFill>
                <a:latin typeface="Verdana" panose="020B0604030504040204" pitchFamily="34" charset="0"/>
                <a:ea typeface="ヒラギノ角ゴ Pro W3" pitchFamily="4" charset="-128"/>
              </a:defRPr>
            </a:lvl7pPr>
            <a:lvl8pPr marL="2647950" indent="-225425" eaLnBrk="0" fontAlgn="base" hangingPunct="0">
              <a:spcBef>
                <a:spcPct val="20000"/>
              </a:spcBef>
              <a:spcAft>
                <a:spcPct val="0"/>
              </a:spcAft>
              <a:buFont typeface="Arial" panose="020B0604020202020204" pitchFamily="34" charset="0"/>
              <a:buChar char="•"/>
              <a:defRPr sz="1700">
                <a:solidFill>
                  <a:srgbClr val="00376C"/>
                </a:solidFill>
                <a:latin typeface="Verdana" panose="020B0604030504040204" pitchFamily="34" charset="0"/>
                <a:ea typeface="ヒラギノ角ゴ Pro W3" pitchFamily="4" charset="-128"/>
              </a:defRPr>
            </a:lvl8pPr>
            <a:lvl9pPr marL="3105150" indent="-225425" eaLnBrk="0" fontAlgn="base" hangingPunct="0">
              <a:spcBef>
                <a:spcPct val="20000"/>
              </a:spcBef>
              <a:spcAft>
                <a:spcPct val="0"/>
              </a:spcAft>
              <a:buFont typeface="Arial" panose="020B0604020202020204" pitchFamily="34" charset="0"/>
              <a:buChar char="•"/>
              <a:defRPr sz="1700">
                <a:solidFill>
                  <a:srgbClr val="00376C"/>
                </a:solidFill>
                <a:latin typeface="Verdana" panose="020B0604030504040204" pitchFamily="34" charset="0"/>
                <a:ea typeface="ヒラギノ角ゴ Pro W3" pitchFamily="4" charset="-128"/>
              </a:defRPr>
            </a:lvl9pPr>
          </a:lstStyle>
          <a:p>
            <a:pPr>
              <a:spcBef>
                <a:spcPct val="0"/>
              </a:spcBef>
              <a:buFontTx/>
              <a:buNone/>
            </a:pPr>
            <a:endParaRPr lang="de-DE" altLang="de-DE" sz="900"/>
          </a:p>
        </p:txBody>
      </p:sp>
      <p:sp>
        <p:nvSpPr>
          <p:cNvPr id="21510" name="Text Box 4">
            <a:extLst>
              <a:ext uri="{FF2B5EF4-FFF2-40B4-BE49-F238E27FC236}">
                <a16:creationId xmlns:a16="http://schemas.microsoft.com/office/drawing/2014/main" xmlns="" id="{68726462-53C8-4EF1-AD61-3ABDF8299DA8}"/>
              </a:ext>
            </a:extLst>
          </p:cNvPr>
          <p:cNvSpPr txBox="1">
            <a:spLocks noChangeArrowheads="1"/>
          </p:cNvSpPr>
          <p:nvPr/>
        </p:nvSpPr>
        <p:spPr bwMode="auto">
          <a:xfrm>
            <a:off x="446856" y="1819270"/>
            <a:ext cx="8229600" cy="19697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72000" tIns="0" rIns="72000" bIns="0">
            <a:spAutoFit/>
          </a:bodyPr>
          <a:lstStyle>
            <a:lvl1pPr algn="l" defTabSz="1095375" eaLnBrk="0" hangingPunct="0">
              <a:spcBef>
                <a:spcPct val="20000"/>
              </a:spcBef>
              <a:buFont typeface="Arial" panose="020B0604020202020204" pitchFamily="34" charset="0"/>
              <a:buChar char="•"/>
              <a:defRPr sz="2100">
                <a:solidFill>
                  <a:srgbClr val="00376C"/>
                </a:solidFill>
                <a:latin typeface="Verdana" panose="020B0604030504040204" pitchFamily="34" charset="0"/>
                <a:ea typeface="ＭＳ Ｐゴシック" panose="020B0600070205080204" pitchFamily="34" charset="-128"/>
              </a:defRPr>
            </a:lvl1pPr>
            <a:lvl2pPr marL="37931725" indent="-37474525" algn="l" defTabSz="1095375" eaLnBrk="0" hangingPunct="0">
              <a:spcBef>
                <a:spcPct val="20000"/>
              </a:spcBef>
              <a:buFont typeface="Arial" panose="020B0604020202020204" pitchFamily="34" charset="0"/>
              <a:buChar char="•"/>
              <a:defRPr sz="1700">
                <a:solidFill>
                  <a:srgbClr val="00376C"/>
                </a:solidFill>
                <a:latin typeface="Verdana" panose="020B0604030504040204" pitchFamily="34" charset="0"/>
                <a:ea typeface="ＭＳ Ｐゴシック" panose="020B0600070205080204" pitchFamily="34" charset="-128"/>
              </a:defRPr>
            </a:lvl2pPr>
            <a:lvl3pPr marL="749300" indent="-225425" algn="l" defTabSz="1095375" eaLnBrk="0" hangingPunct="0">
              <a:spcBef>
                <a:spcPct val="20000"/>
              </a:spcBef>
              <a:buFont typeface="Arial" panose="020B0604020202020204" pitchFamily="34" charset="0"/>
              <a:buChar char="•"/>
              <a:defRPr sz="1700">
                <a:solidFill>
                  <a:srgbClr val="00376C"/>
                </a:solidFill>
                <a:latin typeface="Verdana" panose="020B0604030504040204" pitchFamily="34" charset="0"/>
                <a:ea typeface="ヒラギノ角ゴ Pro W3" pitchFamily="4" charset="-128"/>
              </a:defRPr>
            </a:lvl3pPr>
            <a:lvl4pPr marL="976313" indent="-225425" algn="l" defTabSz="1095375" eaLnBrk="0" hangingPunct="0">
              <a:spcBef>
                <a:spcPct val="20000"/>
              </a:spcBef>
              <a:buFont typeface="Arial" panose="020B0604020202020204" pitchFamily="34" charset="0"/>
              <a:buChar char="•"/>
              <a:defRPr sz="1700">
                <a:solidFill>
                  <a:srgbClr val="00376C"/>
                </a:solidFill>
                <a:latin typeface="Verdana" panose="020B0604030504040204" pitchFamily="34" charset="0"/>
                <a:ea typeface="ヒラギノ角ゴ Pro W3" pitchFamily="4" charset="-128"/>
              </a:defRPr>
            </a:lvl4pPr>
            <a:lvl5pPr marL="1276350" indent="-225425" algn="l" defTabSz="1095375" eaLnBrk="0" hangingPunct="0">
              <a:spcBef>
                <a:spcPct val="20000"/>
              </a:spcBef>
              <a:buFont typeface="Arial" panose="020B0604020202020204" pitchFamily="34" charset="0"/>
              <a:buChar char="•"/>
              <a:defRPr sz="1700">
                <a:solidFill>
                  <a:srgbClr val="00376C"/>
                </a:solidFill>
                <a:latin typeface="Verdana" panose="020B0604030504040204" pitchFamily="34" charset="0"/>
                <a:ea typeface="ヒラギノ角ゴ Pro W3" pitchFamily="4" charset="-128"/>
              </a:defRPr>
            </a:lvl5pPr>
            <a:lvl6pPr marL="1733550" indent="-225425" defTabSz="1095375" eaLnBrk="0" fontAlgn="base" hangingPunct="0">
              <a:spcBef>
                <a:spcPct val="20000"/>
              </a:spcBef>
              <a:spcAft>
                <a:spcPct val="0"/>
              </a:spcAft>
              <a:buFont typeface="Arial" panose="020B0604020202020204" pitchFamily="34" charset="0"/>
              <a:buChar char="•"/>
              <a:defRPr sz="1700">
                <a:solidFill>
                  <a:srgbClr val="00376C"/>
                </a:solidFill>
                <a:latin typeface="Verdana" panose="020B0604030504040204" pitchFamily="34" charset="0"/>
                <a:ea typeface="ヒラギノ角ゴ Pro W3" pitchFamily="4" charset="-128"/>
              </a:defRPr>
            </a:lvl6pPr>
            <a:lvl7pPr marL="2190750" indent="-225425" defTabSz="1095375" eaLnBrk="0" fontAlgn="base" hangingPunct="0">
              <a:spcBef>
                <a:spcPct val="20000"/>
              </a:spcBef>
              <a:spcAft>
                <a:spcPct val="0"/>
              </a:spcAft>
              <a:buFont typeface="Arial" panose="020B0604020202020204" pitchFamily="34" charset="0"/>
              <a:buChar char="•"/>
              <a:defRPr sz="1700">
                <a:solidFill>
                  <a:srgbClr val="00376C"/>
                </a:solidFill>
                <a:latin typeface="Verdana" panose="020B0604030504040204" pitchFamily="34" charset="0"/>
                <a:ea typeface="ヒラギノ角ゴ Pro W3" pitchFamily="4" charset="-128"/>
              </a:defRPr>
            </a:lvl7pPr>
            <a:lvl8pPr marL="2647950" indent="-225425" defTabSz="1095375" eaLnBrk="0" fontAlgn="base" hangingPunct="0">
              <a:spcBef>
                <a:spcPct val="20000"/>
              </a:spcBef>
              <a:spcAft>
                <a:spcPct val="0"/>
              </a:spcAft>
              <a:buFont typeface="Arial" panose="020B0604020202020204" pitchFamily="34" charset="0"/>
              <a:buChar char="•"/>
              <a:defRPr sz="1700">
                <a:solidFill>
                  <a:srgbClr val="00376C"/>
                </a:solidFill>
                <a:latin typeface="Verdana" panose="020B0604030504040204" pitchFamily="34" charset="0"/>
                <a:ea typeface="ヒラギノ角ゴ Pro W3" pitchFamily="4" charset="-128"/>
              </a:defRPr>
            </a:lvl8pPr>
            <a:lvl9pPr marL="3105150" indent="-225425" defTabSz="1095375" eaLnBrk="0" fontAlgn="base" hangingPunct="0">
              <a:spcBef>
                <a:spcPct val="20000"/>
              </a:spcBef>
              <a:spcAft>
                <a:spcPct val="0"/>
              </a:spcAft>
              <a:buFont typeface="Arial" panose="020B0604020202020204" pitchFamily="34" charset="0"/>
              <a:buChar char="•"/>
              <a:defRPr sz="1700">
                <a:solidFill>
                  <a:srgbClr val="00376C"/>
                </a:solidFill>
                <a:latin typeface="Verdana" panose="020B0604030504040204" pitchFamily="34" charset="0"/>
                <a:ea typeface="ヒラギノ角ゴ Pro W3" pitchFamily="4" charset="-128"/>
              </a:defRPr>
            </a:lvl9pPr>
          </a:lstStyle>
          <a:p>
            <a:pPr marL="0" indent="0">
              <a:buNone/>
            </a:pPr>
            <a:r>
              <a:rPr lang="de-DE" sz="1600" dirty="0"/>
              <a:t>Mit dem Abschluss des Bachelorstudiengangs Erziehungswissenschaften können Sie sich für den Masterstudiengang "Erziehungswissenschaften" (www.amb.hu-berlin.de, </a:t>
            </a:r>
            <a:r>
              <a:rPr lang="de-DE" sz="1600" dirty="0">
                <a:hlinkClick r:id="rId2"/>
              </a:rPr>
              <a:t>40/2014</a:t>
            </a:r>
            <a:r>
              <a:rPr lang="de-DE" sz="1600" dirty="0"/>
              <a:t>, 1. Änderung </a:t>
            </a:r>
            <a:r>
              <a:rPr lang="de-DE" sz="1600" dirty="0">
                <a:hlinkClick r:id="rId3"/>
              </a:rPr>
              <a:t>62/2016</a:t>
            </a:r>
            <a:r>
              <a:rPr lang="de-DE" sz="1600" dirty="0"/>
              <a:t>) an der HU bewerben. Beachten Sie dazu und zu weiteren Masterstudiengängen das </a:t>
            </a:r>
            <a:r>
              <a:rPr lang="de-DE" sz="1600" b="1" dirty="0"/>
              <a:t>Studienangebot </a:t>
            </a:r>
            <a:r>
              <a:rPr lang="de-DE" sz="1600" dirty="0"/>
              <a:t>(</a:t>
            </a:r>
            <a:r>
              <a:rPr lang="de-DE" sz="1600" dirty="0" err="1">
                <a:hlinkClick r:id="rId4"/>
              </a:rPr>
              <a:t>hu.berlin</a:t>
            </a:r>
            <a:r>
              <a:rPr lang="de-DE" sz="1600" dirty="0">
                <a:hlinkClick r:id="rId4"/>
              </a:rPr>
              <a:t>/</a:t>
            </a:r>
            <a:r>
              <a:rPr lang="de-DE" sz="1600" dirty="0" err="1">
                <a:hlinkClick r:id="rId4"/>
              </a:rPr>
              <a:t>studienangebot</a:t>
            </a:r>
            <a:r>
              <a:rPr lang="de-DE" sz="1600" dirty="0"/>
              <a:t>), u.a. mit Hinweisen zu den Zugangs- und Zulassungsvoraussetzungen, sowie die Internetseite der Studienfachberatung (</a:t>
            </a:r>
            <a:r>
              <a:rPr lang="de-DE" sz="1600" dirty="0">
                <a:hlinkClick r:id="rId5"/>
              </a:rPr>
              <a:t>www.ewi.hu-berlin.de/studium/beratung/fachberatung/bama</a:t>
            </a:r>
            <a:r>
              <a:rPr lang="de-DE" sz="1600" dirty="0"/>
              <a:t>).</a:t>
            </a:r>
          </a:p>
        </p:txBody>
      </p:sp>
      <p:pic>
        <p:nvPicPr>
          <p:cNvPr id="21512" name="Bild 6">
            <a:extLst>
              <a:ext uri="{FF2B5EF4-FFF2-40B4-BE49-F238E27FC236}">
                <a16:creationId xmlns:a16="http://schemas.microsoft.com/office/drawing/2014/main" xmlns="" id="{E5E76428-0797-4252-B178-07C547D4F27A}"/>
              </a:ext>
            </a:extLst>
          </p:cNvPr>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7848600" y="333375"/>
            <a:ext cx="1044575" cy="1044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slow" advClick="0" advTm="12000">
    <p:fade thruBlk="1"/>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hteck 3">
            <a:extLst>
              <a:ext uri="{FF2B5EF4-FFF2-40B4-BE49-F238E27FC236}">
                <a16:creationId xmlns:a16="http://schemas.microsoft.com/office/drawing/2014/main" xmlns="" id="{C07EB980-78AE-42B8-8CFF-5533390CC5F5}"/>
              </a:ext>
            </a:extLst>
          </p:cNvPr>
          <p:cNvSpPr>
            <a:spLocks noChangeArrowheads="1"/>
          </p:cNvSpPr>
          <p:nvPr/>
        </p:nvSpPr>
        <p:spPr bwMode="auto">
          <a:xfrm>
            <a:off x="5680794" y="-14287"/>
            <a:ext cx="3492500" cy="6858000"/>
          </a:xfrm>
          <a:prstGeom prst="rect">
            <a:avLst/>
          </a:prstGeom>
          <a:noFill/>
          <a:ln>
            <a:noFill/>
          </a:ln>
        </p:spPr>
        <p:txBody>
          <a:bodyPr>
            <a:spAutoFit/>
          </a:bodyPr>
          <a:lstStyle>
            <a:lvl1pPr algn="l" defTabSz="1095375" eaLnBrk="0" hangingPunct="0">
              <a:spcBef>
                <a:spcPct val="20000"/>
              </a:spcBef>
              <a:buFont typeface="Arial" panose="020B0604020202020204" pitchFamily="34" charset="0"/>
              <a:buChar char="•"/>
              <a:defRPr sz="2100">
                <a:solidFill>
                  <a:srgbClr val="00376C"/>
                </a:solidFill>
                <a:latin typeface="Verdana" panose="020B0604030504040204" pitchFamily="34" charset="0"/>
                <a:ea typeface="ＭＳ Ｐゴシック" panose="020B0600070205080204" pitchFamily="34" charset="-128"/>
              </a:defRPr>
            </a:lvl1pPr>
            <a:lvl2pPr marL="37931725" indent="-37474525" algn="l" defTabSz="1095375" eaLnBrk="0" hangingPunct="0">
              <a:spcBef>
                <a:spcPct val="20000"/>
              </a:spcBef>
              <a:buFont typeface="Arial" panose="020B0604020202020204" pitchFamily="34" charset="0"/>
              <a:buChar char="•"/>
              <a:defRPr sz="1700">
                <a:solidFill>
                  <a:srgbClr val="00376C"/>
                </a:solidFill>
                <a:latin typeface="Verdana" panose="020B0604030504040204" pitchFamily="34" charset="0"/>
                <a:ea typeface="ＭＳ Ｐゴシック" panose="020B0600070205080204" pitchFamily="34" charset="-128"/>
              </a:defRPr>
            </a:lvl2pPr>
            <a:lvl3pPr marL="749300" indent="-225425" algn="l" defTabSz="1095375" eaLnBrk="0" hangingPunct="0">
              <a:spcBef>
                <a:spcPct val="20000"/>
              </a:spcBef>
              <a:buFont typeface="Arial" panose="020B0604020202020204" pitchFamily="34" charset="0"/>
              <a:buChar char="•"/>
              <a:defRPr sz="1700">
                <a:solidFill>
                  <a:srgbClr val="00376C"/>
                </a:solidFill>
                <a:latin typeface="Verdana" panose="020B0604030504040204" pitchFamily="34" charset="0"/>
                <a:ea typeface="ヒラギノ角ゴ Pro W3" pitchFamily="4" charset="-128"/>
              </a:defRPr>
            </a:lvl3pPr>
            <a:lvl4pPr marL="976313" indent="-225425" algn="l" defTabSz="1095375" eaLnBrk="0" hangingPunct="0">
              <a:spcBef>
                <a:spcPct val="20000"/>
              </a:spcBef>
              <a:buFont typeface="Arial" panose="020B0604020202020204" pitchFamily="34" charset="0"/>
              <a:buChar char="•"/>
              <a:defRPr sz="1700">
                <a:solidFill>
                  <a:srgbClr val="00376C"/>
                </a:solidFill>
                <a:latin typeface="Verdana" panose="020B0604030504040204" pitchFamily="34" charset="0"/>
                <a:ea typeface="ヒラギノ角ゴ Pro W3" pitchFamily="4" charset="-128"/>
              </a:defRPr>
            </a:lvl4pPr>
            <a:lvl5pPr marL="1276350" indent="-225425" algn="l" defTabSz="1095375" eaLnBrk="0" hangingPunct="0">
              <a:spcBef>
                <a:spcPct val="20000"/>
              </a:spcBef>
              <a:buFont typeface="Arial" panose="020B0604020202020204" pitchFamily="34" charset="0"/>
              <a:buChar char="•"/>
              <a:defRPr sz="1700">
                <a:solidFill>
                  <a:srgbClr val="00376C"/>
                </a:solidFill>
                <a:latin typeface="Verdana" panose="020B0604030504040204" pitchFamily="34" charset="0"/>
                <a:ea typeface="ヒラギノ角ゴ Pro W3" pitchFamily="4" charset="-128"/>
              </a:defRPr>
            </a:lvl5pPr>
            <a:lvl6pPr marL="1733550" indent="-225425" defTabSz="1095375" eaLnBrk="0" fontAlgn="base" hangingPunct="0">
              <a:spcBef>
                <a:spcPct val="20000"/>
              </a:spcBef>
              <a:spcAft>
                <a:spcPct val="0"/>
              </a:spcAft>
              <a:buFont typeface="Arial" panose="020B0604020202020204" pitchFamily="34" charset="0"/>
              <a:buChar char="•"/>
              <a:defRPr sz="1700">
                <a:solidFill>
                  <a:srgbClr val="00376C"/>
                </a:solidFill>
                <a:latin typeface="Verdana" panose="020B0604030504040204" pitchFamily="34" charset="0"/>
                <a:ea typeface="ヒラギノ角ゴ Pro W3" pitchFamily="4" charset="-128"/>
              </a:defRPr>
            </a:lvl6pPr>
            <a:lvl7pPr marL="2190750" indent="-225425" defTabSz="1095375" eaLnBrk="0" fontAlgn="base" hangingPunct="0">
              <a:spcBef>
                <a:spcPct val="20000"/>
              </a:spcBef>
              <a:spcAft>
                <a:spcPct val="0"/>
              </a:spcAft>
              <a:buFont typeface="Arial" panose="020B0604020202020204" pitchFamily="34" charset="0"/>
              <a:buChar char="•"/>
              <a:defRPr sz="1700">
                <a:solidFill>
                  <a:srgbClr val="00376C"/>
                </a:solidFill>
                <a:latin typeface="Verdana" panose="020B0604030504040204" pitchFamily="34" charset="0"/>
                <a:ea typeface="ヒラギノ角ゴ Pro W3" pitchFamily="4" charset="-128"/>
              </a:defRPr>
            </a:lvl7pPr>
            <a:lvl8pPr marL="2647950" indent="-225425" defTabSz="1095375" eaLnBrk="0" fontAlgn="base" hangingPunct="0">
              <a:spcBef>
                <a:spcPct val="20000"/>
              </a:spcBef>
              <a:spcAft>
                <a:spcPct val="0"/>
              </a:spcAft>
              <a:buFont typeface="Arial" panose="020B0604020202020204" pitchFamily="34" charset="0"/>
              <a:buChar char="•"/>
              <a:defRPr sz="1700">
                <a:solidFill>
                  <a:srgbClr val="00376C"/>
                </a:solidFill>
                <a:latin typeface="Verdana" panose="020B0604030504040204" pitchFamily="34" charset="0"/>
                <a:ea typeface="ヒラギノ角ゴ Pro W3" pitchFamily="4" charset="-128"/>
              </a:defRPr>
            </a:lvl8pPr>
            <a:lvl9pPr marL="3105150" indent="-225425" defTabSz="1095375" eaLnBrk="0" fontAlgn="base" hangingPunct="0">
              <a:spcBef>
                <a:spcPct val="20000"/>
              </a:spcBef>
              <a:spcAft>
                <a:spcPct val="0"/>
              </a:spcAft>
              <a:buFont typeface="Arial" panose="020B0604020202020204" pitchFamily="34" charset="0"/>
              <a:buChar char="•"/>
              <a:defRPr sz="1700">
                <a:solidFill>
                  <a:srgbClr val="00376C"/>
                </a:solidFill>
                <a:latin typeface="Verdana" panose="020B0604030504040204" pitchFamily="34" charset="0"/>
                <a:ea typeface="ヒラギノ角ゴ Pro W3" pitchFamily="4" charset="-128"/>
              </a:defRPr>
            </a:lvl9pPr>
          </a:lstStyle>
          <a:p>
            <a:pPr eaLnBrk="1" hangingPunct="1">
              <a:spcBef>
                <a:spcPct val="50000"/>
              </a:spcBef>
              <a:buFontTx/>
              <a:buNone/>
            </a:pPr>
            <a:endParaRPr lang="de-DE" altLang="de-DE" sz="4000">
              <a:solidFill>
                <a:schemeClr val="tx1"/>
              </a:solidFill>
            </a:endParaRPr>
          </a:p>
        </p:txBody>
      </p:sp>
      <p:sp>
        <p:nvSpPr>
          <p:cNvPr id="22531" name="Titel 3">
            <a:extLst>
              <a:ext uri="{FF2B5EF4-FFF2-40B4-BE49-F238E27FC236}">
                <a16:creationId xmlns:a16="http://schemas.microsoft.com/office/drawing/2014/main" xmlns="" id="{CE9E184B-EAAB-41A2-9DE4-38C6F1D72BC6}"/>
              </a:ext>
            </a:extLst>
          </p:cNvPr>
          <p:cNvSpPr>
            <a:spLocks noGrp="1"/>
          </p:cNvSpPr>
          <p:nvPr>
            <p:ph type="title" idx="4294967295"/>
          </p:nvPr>
        </p:nvSpPr>
        <p:spPr bwMode="auto">
          <a:xfrm>
            <a:off x="457200" y="509588"/>
            <a:ext cx="8229600" cy="785812"/>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2000" tIns="38194" rIns="72000" bIns="38194"/>
          <a:lstStyle/>
          <a:p>
            <a:pPr algn="l"/>
            <a:r>
              <a:rPr lang="de-DE" sz="2400" b="1" dirty="0">
                <a:solidFill>
                  <a:srgbClr val="00376C"/>
                </a:solidFill>
                <a:latin typeface="Source Sans Pro" panose="020B0604020202020204"/>
              </a:rPr>
              <a:t>Nach dem BA-Abschluss:</a:t>
            </a:r>
            <a:br>
              <a:rPr lang="de-DE" sz="2400" b="1" dirty="0">
                <a:solidFill>
                  <a:srgbClr val="00376C"/>
                </a:solidFill>
                <a:latin typeface="Source Sans Pro" panose="020B0604020202020204"/>
              </a:rPr>
            </a:br>
            <a:r>
              <a:rPr lang="de-DE" sz="2400" b="1" dirty="0">
                <a:solidFill>
                  <a:srgbClr val="00376C"/>
                </a:solidFill>
                <a:latin typeface="Source Sans Pro" panose="020B0604020202020204"/>
              </a:rPr>
              <a:t>MA Erziehungswissenschaften</a:t>
            </a:r>
            <a:endParaRPr lang="de-DE" altLang="de-DE" sz="2400" b="1" dirty="0">
              <a:solidFill>
                <a:srgbClr val="00376C"/>
              </a:solidFill>
              <a:latin typeface="Source Sans Pro" panose="020B0604020202020204"/>
              <a:ea typeface="ＭＳ Ｐゴシック" panose="020B0600070205080204" pitchFamily="34" charset="-128"/>
            </a:endParaRPr>
          </a:p>
        </p:txBody>
      </p:sp>
      <p:sp>
        <p:nvSpPr>
          <p:cNvPr id="22532" name="Text Box 4">
            <a:extLst>
              <a:ext uri="{FF2B5EF4-FFF2-40B4-BE49-F238E27FC236}">
                <a16:creationId xmlns:a16="http://schemas.microsoft.com/office/drawing/2014/main" xmlns="" id="{7486B869-F88D-4E07-AC03-740796581B1B}"/>
              </a:ext>
            </a:extLst>
          </p:cNvPr>
          <p:cNvSpPr txBox="1">
            <a:spLocks noChangeArrowheads="1"/>
          </p:cNvSpPr>
          <p:nvPr/>
        </p:nvSpPr>
        <p:spPr bwMode="auto">
          <a:xfrm>
            <a:off x="458787" y="1715089"/>
            <a:ext cx="8228013" cy="28038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72000" tIns="0" rIns="72000">
            <a:spAutoFit/>
          </a:bodyPr>
          <a:lstStyle>
            <a:lvl1pPr algn="l" defTabSz="1095375" eaLnBrk="0" hangingPunct="0">
              <a:spcBef>
                <a:spcPct val="20000"/>
              </a:spcBef>
              <a:buFont typeface="Arial" panose="020B0604020202020204" pitchFamily="34" charset="0"/>
              <a:buChar char="•"/>
              <a:defRPr sz="2100">
                <a:solidFill>
                  <a:srgbClr val="00376C"/>
                </a:solidFill>
                <a:latin typeface="Verdana" panose="020B0604030504040204" pitchFamily="34" charset="0"/>
                <a:ea typeface="ＭＳ Ｐゴシック" panose="020B0600070205080204" pitchFamily="34" charset="-128"/>
              </a:defRPr>
            </a:lvl1pPr>
            <a:lvl2pPr marL="37931725" indent="-37474525" algn="l" defTabSz="1095375" eaLnBrk="0" hangingPunct="0">
              <a:spcBef>
                <a:spcPct val="20000"/>
              </a:spcBef>
              <a:buFont typeface="Arial" panose="020B0604020202020204" pitchFamily="34" charset="0"/>
              <a:buChar char="•"/>
              <a:defRPr sz="1700">
                <a:solidFill>
                  <a:srgbClr val="00376C"/>
                </a:solidFill>
                <a:latin typeface="Verdana" panose="020B0604030504040204" pitchFamily="34" charset="0"/>
                <a:ea typeface="ＭＳ Ｐゴシック" panose="020B0600070205080204" pitchFamily="34" charset="-128"/>
              </a:defRPr>
            </a:lvl2pPr>
            <a:lvl3pPr marL="749300" indent="-225425" algn="l" defTabSz="1095375" eaLnBrk="0" hangingPunct="0">
              <a:spcBef>
                <a:spcPct val="20000"/>
              </a:spcBef>
              <a:buFont typeface="Arial" panose="020B0604020202020204" pitchFamily="34" charset="0"/>
              <a:buChar char="•"/>
              <a:defRPr sz="1700">
                <a:solidFill>
                  <a:srgbClr val="00376C"/>
                </a:solidFill>
                <a:latin typeface="Verdana" panose="020B0604030504040204" pitchFamily="34" charset="0"/>
                <a:ea typeface="ヒラギノ角ゴ Pro W3" pitchFamily="4" charset="-128"/>
              </a:defRPr>
            </a:lvl3pPr>
            <a:lvl4pPr marL="976313" indent="-225425" algn="l" defTabSz="1095375" eaLnBrk="0" hangingPunct="0">
              <a:spcBef>
                <a:spcPct val="20000"/>
              </a:spcBef>
              <a:buFont typeface="Arial" panose="020B0604020202020204" pitchFamily="34" charset="0"/>
              <a:buChar char="•"/>
              <a:defRPr sz="1700">
                <a:solidFill>
                  <a:srgbClr val="00376C"/>
                </a:solidFill>
                <a:latin typeface="Verdana" panose="020B0604030504040204" pitchFamily="34" charset="0"/>
                <a:ea typeface="ヒラギノ角ゴ Pro W3" pitchFamily="4" charset="-128"/>
              </a:defRPr>
            </a:lvl4pPr>
            <a:lvl5pPr marL="1276350" indent="-225425" algn="l" defTabSz="1095375" eaLnBrk="0" hangingPunct="0">
              <a:spcBef>
                <a:spcPct val="20000"/>
              </a:spcBef>
              <a:buFont typeface="Arial" panose="020B0604020202020204" pitchFamily="34" charset="0"/>
              <a:buChar char="•"/>
              <a:defRPr sz="1700">
                <a:solidFill>
                  <a:srgbClr val="00376C"/>
                </a:solidFill>
                <a:latin typeface="Verdana" panose="020B0604030504040204" pitchFamily="34" charset="0"/>
                <a:ea typeface="ヒラギノ角ゴ Pro W3" pitchFamily="4" charset="-128"/>
              </a:defRPr>
            </a:lvl5pPr>
            <a:lvl6pPr marL="1733550" indent="-225425" defTabSz="1095375" eaLnBrk="0" fontAlgn="base" hangingPunct="0">
              <a:spcBef>
                <a:spcPct val="20000"/>
              </a:spcBef>
              <a:spcAft>
                <a:spcPct val="0"/>
              </a:spcAft>
              <a:buFont typeface="Arial" panose="020B0604020202020204" pitchFamily="34" charset="0"/>
              <a:buChar char="•"/>
              <a:defRPr sz="1700">
                <a:solidFill>
                  <a:srgbClr val="00376C"/>
                </a:solidFill>
                <a:latin typeface="Verdana" panose="020B0604030504040204" pitchFamily="34" charset="0"/>
                <a:ea typeface="ヒラギノ角ゴ Pro W3" pitchFamily="4" charset="-128"/>
              </a:defRPr>
            </a:lvl6pPr>
            <a:lvl7pPr marL="2190750" indent="-225425" defTabSz="1095375" eaLnBrk="0" fontAlgn="base" hangingPunct="0">
              <a:spcBef>
                <a:spcPct val="20000"/>
              </a:spcBef>
              <a:spcAft>
                <a:spcPct val="0"/>
              </a:spcAft>
              <a:buFont typeface="Arial" panose="020B0604020202020204" pitchFamily="34" charset="0"/>
              <a:buChar char="•"/>
              <a:defRPr sz="1700">
                <a:solidFill>
                  <a:srgbClr val="00376C"/>
                </a:solidFill>
                <a:latin typeface="Verdana" panose="020B0604030504040204" pitchFamily="34" charset="0"/>
                <a:ea typeface="ヒラギノ角ゴ Pro W3" pitchFamily="4" charset="-128"/>
              </a:defRPr>
            </a:lvl7pPr>
            <a:lvl8pPr marL="2647950" indent="-225425" defTabSz="1095375" eaLnBrk="0" fontAlgn="base" hangingPunct="0">
              <a:spcBef>
                <a:spcPct val="20000"/>
              </a:spcBef>
              <a:spcAft>
                <a:spcPct val="0"/>
              </a:spcAft>
              <a:buFont typeface="Arial" panose="020B0604020202020204" pitchFamily="34" charset="0"/>
              <a:buChar char="•"/>
              <a:defRPr sz="1700">
                <a:solidFill>
                  <a:srgbClr val="00376C"/>
                </a:solidFill>
                <a:latin typeface="Verdana" panose="020B0604030504040204" pitchFamily="34" charset="0"/>
                <a:ea typeface="ヒラギノ角ゴ Pro W3" pitchFamily="4" charset="-128"/>
              </a:defRPr>
            </a:lvl8pPr>
            <a:lvl9pPr marL="3105150" indent="-225425" defTabSz="1095375" eaLnBrk="0" fontAlgn="base" hangingPunct="0">
              <a:spcBef>
                <a:spcPct val="20000"/>
              </a:spcBef>
              <a:spcAft>
                <a:spcPct val="0"/>
              </a:spcAft>
              <a:buFont typeface="Arial" panose="020B0604020202020204" pitchFamily="34" charset="0"/>
              <a:buChar char="•"/>
              <a:defRPr sz="1700">
                <a:solidFill>
                  <a:srgbClr val="00376C"/>
                </a:solidFill>
                <a:latin typeface="Verdana" panose="020B0604030504040204" pitchFamily="34" charset="0"/>
                <a:ea typeface="ヒラギノ角ゴ Pro W3" pitchFamily="4" charset="-128"/>
              </a:defRPr>
            </a:lvl9pPr>
          </a:lstStyle>
          <a:p>
            <a:pPr marL="285750" indent="-285750"/>
            <a:r>
              <a:rPr lang="de-DE" sz="1600" dirty="0"/>
              <a:t>Vielfältigkeit, Forschungsorientierung – 7 Forschungsprofile zur Auswahl, Internationalität</a:t>
            </a:r>
          </a:p>
          <a:p>
            <a:pPr marL="285750" indent="-285750"/>
            <a:r>
              <a:rPr lang="de-DE" sz="1600" dirty="0"/>
              <a:t>Verbindung von Forschungsorientierung und beruflicher Qualifikation eröffnet breites Spektrum an beruflichen Perspektiven (sowohl im Hochschulbereich als auch in akademischen Berufsfeldern)</a:t>
            </a:r>
          </a:p>
          <a:p>
            <a:pPr marL="285750" indent="-285750"/>
            <a:r>
              <a:rPr lang="de-DE" sz="1600" dirty="0"/>
              <a:t>Konsekutiver Master</a:t>
            </a:r>
          </a:p>
          <a:p>
            <a:pPr marL="285750" indent="-285750"/>
            <a:r>
              <a:rPr lang="de-DE" sz="1600" dirty="0"/>
              <a:t>Regelstudienzeit: 4 Semester</a:t>
            </a:r>
          </a:p>
          <a:p>
            <a:pPr marL="285750" indent="-285750"/>
            <a:r>
              <a:rPr lang="de-DE" sz="1600" dirty="0"/>
              <a:t>Studienbeginn</a:t>
            </a:r>
          </a:p>
          <a:p>
            <a:pPr marL="457200" lvl="1" indent="0">
              <a:buNone/>
            </a:pPr>
            <a:r>
              <a:rPr lang="de-DE" sz="1600" dirty="0"/>
              <a:t>Erstes Fachsemester: Wintersemester</a:t>
            </a:r>
          </a:p>
          <a:p>
            <a:pPr marL="457200" lvl="1" indent="0">
              <a:buNone/>
            </a:pPr>
            <a:r>
              <a:rPr lang="de-DE" sz="1600" dirty="0"/>
              <a:t>Höheres Fachsemester: Sommer- und Wintersemester</a:t>
            </a:r>
          </a:p>
        </p:txBody>
      </p:sp>
      <p:pic>
        <p:nvPicPr>
          <p:cNvPr id="22534" name="Bild 10">
            <a:extLst>
              <a:ext uri="{FF2B5EF4-FFF2-40B4-BE49-F238E27FC236}">
                <a16:creationId xmlns:a16="http://schemas.microsoft.com/office/drawing/2014/main" xmlns="" id="{67ED2766-D854-4D43-ABF1-44D11DDF2EEF}"/>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7848600" y="333375"/>
            <a:ext cx="1044575" cy="1044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2535" name="Rectangle 13">
            <a:extLst>
              <a:ext uri="{FF2B5EF4-FFF2-40B4-BE49-F238E27FC236}">
                <a16:creationId xmlns:a16="http://schemas.microsoft.com/office/drawing/2014/main" xmlns="" id="{0CBA3510-A70D-4D9C-B6D9-3002B8E9B26C}"/>
              </a:ext>
            </a:extLst>
          </p:cNvPr>
          <p:cNvSpPr>
            <a:spLocks noChangeArrowheads="1"/>
          </p:cNvSpPr>
          <p:nvPr/>
        </p:nvSpPr>
        <p:spPr bwMode="auto">
          <a:xfrm>
            <a:off x="5004048" y="5065394"/>
            <a:ext cx="4572000"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l" defTabSz="1095375" eaLnBrk="0" hangingPunct="0">
              <a:spcBef>
                <a:spcPct val="20000"/>
              </a:spcBef>
              <a:buFont typeface="Arial" panose="020B0604020202020204" pitchFamily="34" charset="0"/>
              <a:buChar char="•"/>
              <a:defRPr sz="2100">
                <a:solidFill>
                  <a:srgbClr val="00376C"/>
                </a:solidFill>
                <a:latin typeface="Verdana" panose="020B0604030504040204" pitchFamily="34" charset="0"/>
                <a:ea typeface="ＭＳ Ｐゴシック" panose="020B0600070205080204" pitchFamily="34" charset="-128"/>
              </a:defRPr>
            </a:lvl1pPr>
            <a:lvl2pPr marL="37931725" indent="-37474525" algn="l" defTabSz="1095375" eaLnBrk="0" hangingPunct="0">
              <a:spcBef>
                <a:spcPct val="20000"/>
              </a:spcBef>
              <a:buFont typeface="Arial" panose="020B0604020202020204" pitchFamily="34" charset="0"/>
              <a:buChar char="•"/>
              <a:defRPr sz="1700">
                <a:solidFill>
                  <a:srgbClr val="00376C"/>
                </a:solidFill>
                <a:latin typeface="Verdana" panose="020B0604030504040204" pitchFamily="34" charset="0"/>
                <a:ea typeface="ＭＳ Ｐゴシック" panose="020B0600070205080204" pitchFamily="34" charset="-128"/>
              </a:defRPr>
            </a:lvl2pPr>
            <a:lvl3pPr marL="749300" indent="-225425" algn="l" defTabSz="1095375" eaLnBrk="0" hangingPunct="0">
              <a:spcBef>
                <a:spcPct val="20000"/>
              </a:spcBef>
              <a:buFont typeface="Arial" panose="020B0604020202020204" pitchFamily="34" charset="0"/>
              <a:buChar char="•"/>
              <a:defRPr sz="1700">
                <a:solidFill>
                  <a:srgbClr val="00376C"/>
                </a:solidFill>
                <a:latin typeface="Verdana" panose="020B0604030504040204" pitchFamily="34" charset="0"/>
                <a:ea typeface="ヒラギノ角ゴ Pro W3" pitchFamily="4" charset="-128"/>
              </a:defRPr>
            </a:lvl3pPr>
            <a:lvl4pPr marL="976313" indent="-225425" algn="l" defTabSz="1095375" eaLnBrk="0" hangingPunct="0">
              <a:spcBef>
                <a:spcPct val="20000"/>
              </a:spcBef>
              <a:buFont typeface="Arial" panose="020B0604020202020204" pitchFamily="34" charset="0"/>
              <a:buChar char="•"/>
              <a:defRPr sz="1700">
                <a:solidFill>
                  <a:srgbClr val="00376C"/>
                </a:solidFill>
                <a:latin typeface="Verdana" panose="020B0604030504040204" pitchFamily="34" charset="0"/>
                <a:ea typeface="ヒラギノ角ゴ Pro W3" pitchFamily="4" charset="-128"/>
              </a:defRPr>
            </a:lvl4pPr>
            <a:lvl5pPr marL="1276350" indent="-225425" algn="l" defTabSz="1095375" eaLnBrk="0" hangingPunct="0">
              <a:spcBef>
                <a:spcPct val="20000"/>
              </a:spcBef>
              <a:buFont typeface="Arial" panose="020B0604020202020204" pitchFamily="34" charset="0"/>
              <a:buChar char="•"/>
              <a:defRPr sz="1700">
                <a:solidFill>
                  <a:srgbClr val="00376C"/>
                </a:solidFill>
                <a:latin typeface="Verdana" panose="020B0604030504040204" pitchFamily="34" charset="0"/>
                <a:ea typeface="ヒラギノ角ゴ Pro W3" pitchFamily="4" charset="-128"/>
              </a:defRPr>
            </a:lvl5pPr>
            <a:lvl6pPr marL="1733550" indent="-225425" defTabSz="1095375" eaLnBrk="0" fontAlgn="base" hangingPunct="0">
              <a:spcBef>
                <a:spcPct val="20000"/>
              </a:spcBef>
              <a:spcAft>
                <a:spcPct val="0"/>
              </a:spcAft>
              <a:buFont typeface="Arial" panose="020B0604020202020204" pitchFamily="34" charset="0"/>
              <a:buChar char="•"/>
              <a:defRPr sz="1700">
                <a:solidFill>
                  <a:srgbClr val="00376C"/>
                </a:solidFill>
                <a:latin typeface="Verdana" panose="020B0604030504040204" pitchFamily="34" charset="0"/>
                <a:ea typeface="ヒラギノ角ゴ Pro W3" pitchFamily="4" charset="-128"/>
              </a:defRPr>
            </a:lvl6pPr>
            <a:lvl7pPr marL="2190750" indent="-225425" defTabSz="1095375" eaLnBrk="0" fontAlgn="base" hangingPunct="0">
              <a:spcBef>
                <a:spcPct val="20000"/>
              </a:spcBef>
              <a:spcAft>
                <a:spcPct val="0"/>
              </a:spcAft>
              <a:buFont typeface="Arial" panose="020B0604020202020204" pitchFamily="34" charset="0"/>
              <a:buChar char="•"/>
              <a:defRPr sz="1700">
                <a:solidFill>
                  <a:srgbClr val="00376C"/>
                </a:solidFill>
                <a:latin typeface="Verdana" panose="020B0604030504040204" pitchFamily="34" charset="0"/>
                <a:ea typeface="ヒラギノ角ゴ Pro W3" pitchFamily="4" charset="-128"/>
              </a:defRPr>
            </a:lvl7pPr>
            <a:lvl8pPr marL="2647950" indent="-225425" defTabSz="1095375" eaLnBrk="0" fontAlgn="base" hangingPunct="0">
              <a:spcBef>
                <a:spcPct val="20000"/>
              </a:spcBef>
              <a:spcAft>
                <a:spcPct val="0"/>
              </a:spcAft>
              <a:buFont typeface="Arial" panose="020B0604020202020204" pitchFamily="34" charset="0"/>
              <a:buChar char="•"/>
              <a:defRPr sz="1700">
                <a:solidFill>
                  <a:srgbClr val="00376C"/>
                </a:solidFill>
                <a:latin typeface="Verdana" panose="020B0604030504040204" pitchFamily="34" charset="0"/>
                <a:ea typeface="ヒラギノ角ゴ Pro W3" pitchFamily="4" charset="-128"/>
              </a:defRPr>
            </a:lvl8pPr>
            <a:lvl9pPr marL="3105150" indent="-225425" defTabSz="1095375" eaLnBrk="0" fontAlgn="base" hangingPunct="0">
              <a:spcBef>
                <a:spcPct val="20000"/>
              </a:spcBef>
              <a:spcAft>
                <a:spcPct val="0"/>
              </a:spcAft>
              <a:buFont typeface="Arial" panose="020B0604020202020204" pitchFamily="34" charset="0"/>
              <a:buChar char="•"/>
              <a:defRPr sz="1700">
                <a:solidFill>
                  <a:srgbClr val="00376C"/>
                </a:solidFill>
                <a:latin typeface="Verdana" panose="020B0604030504040204" pitchFamily="34" charset="0"/>
                <a:ea typeface="ヒラギノ角ゴ Pro W3" pitchFamily="4" charset="-128"/>
              </a:defRPr>
            </a:lvl9pPr>
          </a:lstStyle>
          <a:p>
            <a:pPr algn="ctr" eaLnBrk="1" hangingPunct="1">
              <a:spcBef>
                <a:spcPct val="50000"/>
              </a:spcBef>
              <a:buFontTx/>
              <a:buNone/>
            </a:pPr>
            <a:r>
              <a:rPr lang="de-DE" sz="2000" dirty="0">
                <a:solidFill>
                  <a:schemeClr val="accent1"/>
                </a:solidFill>
                <a:latin typeface="Source Sans Pro Light" panose="020B0604020202020204" pitchFamily="34" charset="0"/>
              </a:rPr>
              <a:t> </a:t>
            </a:r>
            <a:endParaRPr lang="de-DE" altLang="de-DE" sz="2000" dirty="0">
              <a:solidFill>
                <a:schemeClr val="accent1"/>
              </a:solidFill>
              <a:latin typeface="Source Sans Pro Light" panose="020B0604020202020204" pitchFamily="34" charset="0"/>
            </a:endParaRPr>
          </a:p>
        </p:txBody>
      </p:sp>
    </p:spTree>
    <p:extLst>
      <p:ext uri="{BB962C8B-B14F-4D97-AF65-F5344CB8AC3E}">
        <p14:creationId xmlns:p14="http://schemas.microsoft.com/office/powerpoint/2010/main" val="2439155657"/>
      </p:ext>
    </p:extLst>
  </p:cSld>
  <p:clrMapOvr>
    <a:masterClrMapping/>
  </p:clrMapOvr>
  <p:transition spd="slow" advClick="0" advTm="12000">
    <p:fade thruBlk="1"/>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el 3">
            <a:extLst>
              <a:ext uri="{FF2B5EF4-FFF2-40B4-BE49-F238E27FC236}">
                <a16:creationId xmlns:a16="http://schemas.microsoft.com/office/drawing/2014/main" xmlns="" id="{89AB33ED-E393-4763-8DE1-C1E5A65B6077}"/>
              </a:ext>
            </a:extLst>
          </p:cNvPr>
          <p:cNvSpPr>
            <a:spLocks/>
          </p:cNvSpPr>
          <p:nvPr/>
        </p:nvSpPr>
        <p:spPr bwMode="auto">
          <a:xfrm>
            <a:off x="457199" y="512763"/>
            <a:ext cx="8435975" cy="1044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6389" tIns="38194" rIns="76389" bIns="38194"/>
          <a:lstStyle>
            <a:lvl1pPr algn="l" eaLnBrk="0" hangingPunct="0">
              <a:spcBef>
                <a:spcPct val="20000"/>
              </a:spcBef>
              <a:buFont typeface="Arial" panose="020B0604020202020204" pitchFamily="34" charset="0"/>
              <a:buChar char="•"/>
              <a:defRPr sz="2100">
                <a:solidFill>
                  <a:srgbClr val="00376C"/>
                </a:solidFill>
                <a:latin typeface="Verdana" panose="020B0604030504040204" pitchFamily="34" charset="0"/>
                <a:ea typeface="ＭＳ Ｐゴシック" panose="020B0600070205080204" pitchFamily="34" charset="-128"/>
              </a:defRPr>
            </a:lvl1pPr>
            <a:lvl2pPr marL="37931725" indent="-37474525" algn="l" eaLnBrk="0" hangingPunct="0">
              <a:spcBef>
                <a:spcPct val="20000"/>
              </a:spcBef>
              <a:buFont typeface="Arial" panose="020B0604020202020204" pitchFamily="34" charset="0"/>
              <a:buChar char="•"/>
              <a:defRPr sz="1700">
                <a:solidFill>
                  <a:srgbClr val="00376C"/>
                </a:solidFill>
                <a:latin typeface="Verdana" panose="020B0604030504040204" pitchFamily="34" charset="0"/>
                <a:ea typeface="ＭＳ Ｐゴシック" panose="020B0600070205080204" pitchFamily="34" charset="-128"/>
              </a:defRPr>
            </a:lvl2pPr>
            <a:lvl3pPr marL="749300" indent="-225425" algn="l" eaLnBrk="0" hangingPunct="0">
              <a:spcBef>
                <a:spcPct val="20000"/>
              </a:spcBef>
              <a:buFont typeface="Arial" panose="020B0604020202020204" pitchFamily="34" charset="0"/>
              <a:buChar char="•"/>
              <a:defRPr sz="1700">
                <a:solidFill>
                  <a:srgbClr val="00376C"/>
                </a:solidFill>
                <a:latin typeface="Verdana" panose="020B0604030504040204" pitchFamily="34" charset="0"/>
                <a:ea typeface="ヒラギノ角ゴ Pro W3" pitchFamily="4" charset="-128"/>
              </a:defRPr>
            </a:lvl3pPr>
            <a:lvl4pPr marL="976313" indent="-225425" algn="l" eaLnBrk="0" hangingPunct="0">
              <a:spcBef>
                <a:spcPct val="20000"/>
              </a:spcBef>
              <a:buFont typeface="Arial" panose="020B0604020202020204" pitchFamily="34" charset="0"/>
              <a:buChar char="•"/>
              <a:defRPr sz="1700">
                <a:solidFill>
                  <a:srgbClr val="00376C"/>
                </a:solidFill>
                <a:latin typeface="Verdana" panose="020B0604030504040204" pitchFamily="34" charset="0"/>
                <a:ea typeface="ヒラギノ角ゴ Pro W3" pitchFamily="4" charset="-128"/>
              </a:defRPr>
            </a:lvl4pPr>
            <a:lvl5pPr marL="1276350" indent="-225425" algn="l" eaLnBrk="0" hangingPunct="0">
              <a:spcBef>
                <a:spcPct val="20000"/>
              </a:spcBef>
              <a:buFont typeface="Arial" panose="020B0604020202020204" pitchFamily="34" charset="0"/>
              <a:buChar char="•"/>
              <a:defRPr sz="1700">
                <a:solidFill>
                  <a:srgbClr val="00376C"/>
                </a:solidFill>
                <a:latin typeface="Verdana" panose="020B0604030504040204" pitchFamily="34" charset="0"/>
                <a:ea typeface="ヒラギノ角ゴ Pro W3" pitchFamily="4" charset="-128"/>
              </a:defRPr>
            </a:lvl5pPr>
            <a:lvl6pPr marL="1733550" indent="-225425" eaLnBrk="0" fontAlgn="base" hangingPunct="0">
              <a:spcBef>
                <a:spcPct val="20000"/>
              </a:spcBef>
              <a:spcAft>
                <a:spcPct val="0"/>
              </a:spcAft>
              <a:buFont typeface="Arial" panose="020B0604020202020204" pitchFamily="34" charset="0"/>
              <a:buChar char="•"/>
              <a:defRPr sz="1700">
                <a:solidFill>
                  <a:srgbClr val="00376C"/>
                </a:solidFill>
                <a:latin typeface="Verdana" panose="020B0604030504040204" pitchFamily="34" charset="0"/>
                <a:ea typeface="ヒラギノ角ゴ Pro W3" pitchFamily="4" charset="-128"/>
              </a:defRPr>
            </a:lvl6pPr>
            <a:lvl7pPr marL="2190750" indent="-225425" eaLnBrk="0" fontAlgn="base" hangingPunct="0">
              <a:spcBef>
                <a:spcPct val="20000"/>
              </a:spcBef>
              <a:spcAft>
                <a:spcPct val="0"/>
              </a:spcAft>
              <a:buFont typeface="Arial" panose="020B0604020202020204" pitchFamily="34" charset="0"/>
              <a:buChar char="•"/>
              <a:defRPr sz="1700">
                <a:solidFill>
                  <a:srgbClr val="00376C"/>
                </a:solidFill>
                <a:latin typeface="Verdana" panose="020B0604030504040204" pitchFamily="34" charset="0"/>
                <a:ea typeface="ヒラギノ角ゴ Pro W3" pitchFamily="4" charset="-128"/>
              </a:defRPr>
            </a:lvl7pPr>
            <a:lvl8pPr marL="2647950" indent="-225425" eaLnBrk="0" fontAlgn="base" hangingPunct="0">
              <a:spcBef>
                <a:spcPct val="20000"/>
              </a:spcBef>
              <a:spcAft>
                <a:spcPct val="0"/>
              </a:spcAft>
              <a:buFont typeface="Arial" panose="020B0604020202020204" pitchFamily="34" charset="0"/>
              <a:buChar char="•"/>
              <a:defRPr sz="1700">
                <a:solidFill>
                  <a:srgbClr val="00376C"/>
                </a:solidFill>
                <a:latin typeface="Verdana" panose="020B0604030504040204" pitchFamily="34" charset="0"/>
                <a:ea typeface="ヒラギノ角ゴ Pro W3" pitchFamily="4" charset="-128"/>
              </a:defRPr>
            </a:lvl8pPr>
            <a:lvl9pPr marL="3105150" indent="-225425" eaLnBrk="0" fontAlgn="base" hangingPunct="0">
              <a:spcBef>
                <a:spcPct val="20000"/>
              </a:spcBef>
              <a:spcAft>
                <a:spcPct val="0"/>
              </a:spcAft>
              <a:buFont typeface="Arial" panose="020B0604020202020204" pitchFamily="34" charset="0"/>
              <a:buChar char="•"/>
              <a:defRPr sz="1700">
                <a:solidFill>
                  <a:srgbClr val="00376C"/>
                </a:solidFill>
                <a:latin typeface="Verdana" panose="020B0604030504040204" pitchFamily="34" charset="0"/>
                <a:ea typeface="ヒラギノ角ゴ Pro W3" pitchFamily="4" charset="-128"/>
              </a:defRPr>
            </a:lvl9pPr>
          </a:lstStyle>
          <a:p>
            <a:pPr>
              <a:spcBef>
                <a:spcPct val="0"/>
              </a:spcBef>
              <a:buFontTx/>
              <a:buNone/>
            </a:pPr>
            <a:r>
              <a:rPr lang="de-DE" sz="2400" b="1" dirty="0">
                <a:latin typeface="Source Sans Pro" panose="020B0604020202020204"/>
              </a:rPr>
              <a:t>Aufbau des MA Erziehungswissenschaften </a:t>
            </a:r>
          </a:p>
        </p:txBody>
      </p:sp>
      <p:pic>
        <p:nvPicPr>
          <p:cNvPr id="10245" name="Bild 4">
            <a:extLst>
              <a:ext uri="{FF2B5EF4-FFF2-40B4-BE49-F238E27FC236}">
                <a16:creationId xmlns:a16="http://schemas.microsoft.com/office/drawing/2014/main" xmlns="" id="{30AF1FDA-9478-4FC1-B3E1-6EE310C9144B}"/>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7848600" y="333375"/>
            <a:ext cx="1044575" cy="1044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extfeld 1">
            <a:extLst>
              <a:ext uri="{FF2B5EF4-FFF2-40B4-BE49-F238E27FC236}">
                <a16:creationId xmlns:a16="http://schemas.microsoft.com/office/drawing/2014/main" xmlns="" id="{D1F15CD4-8B2F-416D-8B75-4602CD642600}"/>
              </a:ext>
            </a:extLst>
          </p:cNvPr>
          <p:cNvSpPr txBox="1"/>
          <p:nvPr/>
        </p:nvSpPr>
        <p:spPr>
          <a:xfrm>
            <a:off x="179512" y="1736726"/>
            <a:ext cx="9144000" cy="3293209"/>
          </a:xfrm>
          <a:prstGeom prst="rect">
            <a:avLst/>
          </a:prstGeom>
          <a:noFill/>
        </p:spPr>
        <p:txBody>
          <a:bodyPr wrap="square" rtlCol="0">
            <a:spAutoFit/>
          </a:bodyPr>
          <a:lstStyle/>
          <a:p>
            <a:pPr marL="0" indent="0" algn="l">
              <a:buNone/>
            </a:pPr>
            <a:r>
              <a:rPr lang="de-DE" sz="1600" b="1" u="sng" dirty="0">
                <a:solidFill>
                  <a:srgbClr val="00376C"/>
                </a:solidFill>
              </a:rPr>
              <a:t>(a) Pflichtbereich (90 LP)</a:t>
            </a:r>
            <a:endParaRPr lang="de-DE" sz="1600" b="1" dirty="0">
              <a:solidFill>
                <a:srgbClr val="00376C"/>
              </a:solidFill>
            </a:endParaRPr>
          </a:p>
          <a:p>
            <a:pPr marL="0" indent="0" algn="l">
              <a:buNone/>
            </a:pPr>
            <a:r>
              <a:rPr lang="de-DE" sz="1600" dirty="0">
                <a:solidFill>
                  <a:srgbClr val="00376C"/>
                </a:solidFill>
              </a:rPr>
              <a:t> </a:t>
            </a:r>
          </a:p>
          <a:p>
            <a:pPr marL="0" indent="0" algn="l">
              <a:buNone/>
            </a:pPr>
            <a:r>
              <a:rPr lang="de-DE" sz="1600" b="1" dirty="0">
                <a:solidFill>
                  <a:srgbClr val="00376C"/>
                </a:solidFill>
              </a:rPr>
              <a:t>MA EW 1	Bildung, Kultur, Gesellschaft (10 LP)</a:t>
            </a:r>
          </a:p>
          <a:p>
            <a:pPr marL="0" indent="0" algn="l">
              <a:buNone/>
            </a:pPr>
            <a:r>
              <a:rPr lang="de-DE" sz="1600" b="1" dirty="0">
                <a:solidFill>
                  <a:srgbClr val="00376C"/>
                </a:solidFill>
              </a:rPr>
              <a:t>MA EW 2	Erwachsenen-/Weiterbildung – Lebenslanges Lernen (10 LP)</a:t>
            </a:r>
          </a:p>
          <a:p>
            <a:pPr marL="0" indent="0" algn="l">
              <a:buNone/>
            </a:pPr>
            <a:r>
              <a:rPr lang="de-DE" sz="1600" b="1" dirty="0">
                <a:solidFill>
                  <a:srgbClr val="00376C"/>
                </a:solidFill>
              </a:rPr>
              <a:t>MA EW 3	Wissenschaftstheorie und Methodologie (10 LP)</a:t>
            </a:r>
          </a:p>
          <a:p>
            <a:pPr marL="0" indent="0" algn="l">
              <a:buNone/>
            </a:pPr>
            <a:r>
              <a:rPr lang="de-DE" sz="1600" b="1" dirty="0">
                <a:solidFill>
                  <a:srgbClr val="00376C"/>
                </a:solidFill>
              </a:rPr>
              <a:t>MA EW 4	Theorie- und Forschungsdiskurse (10 LP)</a:t>
            </a:r>
          </a:p>
          <a:p>
            <a:pPr marL="0" indent="0" algn="l">
              <a:buNone/>
            </a:pPr>
            <a:r>
              <a:rPr lang="de-DE" sz="1600" b="1" dirty="0">
                <a:solidFill>
                  <a:srgbClr val="00376C"/>
                </a:solidFill>
              </a:rPr>
              <a:t>MA EW 7	Lern-, Erziehungs-, Sozialisationsprozesse (10 LP)</a:t>
            </a:r>
          </a:p>
          <a:p>
            <a:pPr marL="0" indent="0" algn="l">
              <a:buNone/>
            </a:pPr>
            <a:r>
              <a:rPr lang="de-DE" sz="1600" b="1" dirty="0">
                <a:solidFill>
                  <a:srgbClr val="00376C"/>
                </a:solidFill>
              </a:rPr>
              <a:t>MA EW 8	Praktikum (10 LP)</a:t>
            </a:r>
          </a:p>
          <a:p>
            <a:pPr marL="0" indent="0" algn="l">
              <a:buNone/>
            </a:pPr>
            <a:r>
              <a:rPr lang="de-DE" sz="1600" b="1" dirty="0">
                <a:solidFill>
                  <a:srgbClr val="00376C"/>
                </a:solidFill>
              </a:rPr>
              <a:t>		Masterarbeit (30 LP)</a:t>
            </a:r>
          </a:p>
        </p:txBody>
      </p:sp>
    </p:spTree>
    <p:extLst>
      <p:ext uri="{BB962C8B-B14F-4D97-AF65-F5344CB8AC3E}">
        <p14:creationId xmlns:p14="http://schemas.microsoft.com/office/powerpoint/2010/main" val="1054046233"/>
      </p:ext>
    </p:extLst>
  </p:cSld>
  <p:clrMapOvr>
    <a:masterClrMapping/>
  </p:clrMapOvr>
  <p:transition spd="slow" advClick="0" advTm="12000">
    <p:fade thruBlk="1"/>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0" name="Rectangle 2">
            <a:extLst>
              <a:ext uri="{FF2B5EF4-FFF2-40B4-BE49-F238E27FC236}">
                <a16:creationId xmlns:a16="http://schemas.microsoft.com/office/drawing/2014/main" xmlns="" id="{2FFF28DC-FEE9-471A-9C49-4EB3D655759F}"/>
              </a:ext>
            </a:extLst>
          </p:cNvPr>
          <p:cNvSpPr>
            <a:spLocks noGrp="1" noChangeArrowheads="1"/>
          </p:cNvSpPr>
          <p:nvPr>
            <p:ph type="body" idx="1"/>
          </p:nvPr>
        </p:nvSpPr>
        <p:spPr>
          <a:xfrm>
            <a:off x="251521" y="1587500"/>
            <a:ext cx="8944730" cy="5264150"/>
          </a:xfrm>
          <a:noFill/>
        </p:spPr>
        <p:txBody>
          <a:bodyPr lIns="72000" tIns="0" rIns="72000" bIns="0"/>
          <a:lstStyle/>
          <a:p>
            <a:pPr marL="0" indent="0">
              <a:spcBef>
                <a:spcPts val="960"/>
              </a:spcBef>
              <a:buNone/>
            </a:pPr>
            <a:r>
              <a:rPr lang="de-DE" sz="1600" b="1" u="sng" dirty="0"/>
              <a:t>(b) Fachlicher Wahlpflichtbereich (20 LP)</a:t>
            </a:r>
          </a:p>
          <a:p>
            <a:pPr marL="0" indent="0">
              <a:spcBef>
                <a:spcPts val="960"/>
              </a:spcBef>
              <a:spcAft>
                <a:spcPts val="600"/>
              </a:spcAft>
              <a:buNone/>
            </a:pPr>
            <a:r>
              <a:rPr lang="de-DE" sz="1600" dirty="0"/>
              <a:t>Zu wählen ist </a:t>
            </a:r>
            <a:r>
              <a:rPr lang="de-DE" sz="1600" i="1" dirty="0"/>
              <a:t>eines</a:t>
            </a:r>
            <a:r>
              <a:rPr lang="de-DE" sz="1600" dirty="0"/>
              <a:t> der folgenden sieben Forschungsprofile</a:t>
            </a:r>
          </a:p>
          <a:p>
            <a:pPr marL="0" indent="0">
              <a:spcBef>
                <a:spcPts val="960"/>
              </a:spcBef>
              <a:buNone/>
            </a:pPr>
            <a:r>
              <a:rPr lang="de-DE" sz="1600" b="1" dirty="0"/>
              <a:t>MA EW 5.1 / 6.1	Bildungstheorie und Bildungsforschung </a:t>
            </a:r>
            <a:r>
              <a:rPr lang="de-DE" sz="1600" i="1" dirty="0"/>
              <a:t>oder</a:t>
            </a:r>
            <a:r>
              <a:rPr lang="de-DE" sz="1600" b="1" dirty="0"/>
              <a:t> </a:t>
            </a:r>
          </a:p>
          <a:p>
            <a:pPr marL="0" indent="0">
              <a:spcBef>
                <a:spcPts val="960"/>
              </a:spcBef>
              <a:buNone/>
            </a:pPr>
            <a:r>
              <a:rPr lang="de-DE" sz="1600" b="1" dirty="0"/>
              <a:t>MA EW 5.2 / 6.2	Historische und kulturwissenschaftliche 				Bildungsforschung </a:t>
            </a:r>
            <a:r>
              <a:rPr lang="de-DE" sz="1600" i="1" dirty="0"/>
              <a:t>oder</a:t>
            </a:r>
            <a:r>
              <a:rPr lang="de-DE" sz="1600" b="1" dirty="0"/>
              <a:t> </a:t>
            </a:r>
          </a:p>
          <a:p>
            <a:pPr marL="0" indent="0">
              <a:spcBef>
                <a:spcPts val="960"/>
              </a:spcBef>
              <a:buNone/>
            </a:pPr>
            <a:r>
              <a:rPr lang="de-DE" sz="1600" b="1" dirty="0"/>
              <a:t>MA EW 5.3 / 6.3	Internationale und Vergleichende 					Erziehungswissenschaft </a:t>
            </a:r>
            <a:r>
              <a:rPr lang="de-DE" sz="1600" i="1" dirty="0"/>
              <a:t>oder</a:t>
            </a:r>
            <a:r>
              <a:rPr lang="de-DE" sz="1600" b="1" dirty="0"/>
              <a:t> </a:t>
            </a:r>
          </a:p>
          <a:p>
            <a:pPr marL="0" indent="0">
              <a:spcBef>
                <a:spcPts val="960"/>
              </a:spcBef>
              <a:buNone/>
            </a:pPr>
            <a:r>
              <a:rPr lang="de-DE" sz="1600" b="1" dirty="0"/>
              <a:t>MA EW 5.4 / 6.4	Bildungssystem, Bildungspolitik und empirische 			Bildungsforschung </a:t>
            </a:r>
            <a:r>
              <a:rPr lang="de-DE" sz="1600" i="1" dirty="0"/>
              <a:t>oder</a:t>
            </a:r>
            <a:r>
              <a:rPr lang="de-DE" sz="1600" b="1" dirty="0"/>
              <a:t> </a:t>
            </a:r>
          </a:p>
          <a:p>
            <a:pPr marL="0" indent="0">
              <a:spcBef>
                <a:spcPts val="960"/>
              </a:spcBef>
              <a:buNone/>
            </a:pPr>
            <a:r>
              <a:rPr lang="de-DE" sz="1600" b="1" dirty="0"/>
              <a:t>MA EW 5.5 / 6.5	Empirische Schul- und Unterrichtsforschung </a:t>
            </a:r>
            <a:r>
              <a:rPr lang="de-DE" sz="1600" b="1" i="1" dirty="0"/>
              <a:t>oder</a:t>
            </a:r>
            <a:r>
              <a:rPr lang="de-DE" sz="1600" b="1" dirty="0"/>
              <a:t> </a:t>
            </a:r>
          </a:p>
          <a:p>
            <a:pPr marL="0" indent="0">
              <a:spcBef>
                <a:spcPts val="960"/>
              </a:spcBef>
              <a:buNone/>
            </a:pPr>
            <a:r>
              <a:rPr lang="de-DE" sz="1600" b="1" dirty="0"/>
              <a:t>MA EW 5.6 / 6.6	Erwachsenenbildung/ Weiterbildung </a:t>
            </a:r>
            <a:r>
              <a:rPr lang="de-DE" sz="1600" i="1" dirty="0"/>
              <a:t>oder</a:t>
            </a:r>
            <a:r>
              <a:rPr lang="de-DE" sz="1600" b="1" dirty="0"/>
              <a:t> </a:t>
            </a:r>
          </a:p>
          <a:p>
            <a:pPr marL="0" indent="0">
              <a:spcBef>
                <a:spcPts val="960"/>
              </a:spcBef>
              <a:buNone/>
            </a:pPr>
            <a:r>
              <a:rPr lang="de-DE" sz="1600" b="1" dirty="0"/>
              <a:t>MA EW 5.7 / 6.7	Berufsbildungsforschung</a:t>
            </a:r>
          </a:p>
        </p:txBody>
      </p:sp>
      <p:sp>
        <p:nvSpPr>
          <p:cNvPr id="9221" name="Rectangle 3">
            <a:extLst>
              <a:ext uri="{FF2B5EF4-FFF2-40B4-BE49-F238E27FC236}">
                <a16:creationId xmlns:a16="http://schemas.microsoft.com/office/drawing/2014/main" xmlns="" id="{F1320079-6272-4FE4-B4DB-6626CA171260}"/>
              </a:ext>
            </a:extLst>
          </p:cNvPr>
          <p:cNvSpPr>
            <a:spLocks noChangeArrowheads="1"/>
          </p:cNvSpPr>
          <p:nvPr/>
        </p:nvSpPr>
        <p:spPr bwMode="auto">
          <a:xfrm>
            <a:off x="6229350" y="6286500"/>
            <a:ext cx="2152650" cy="361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gn="l" eaLnBrk="0" hangingPunct="0">
              <a:spcBef>
                <a:spcPct val="20000"/>
              </a:spcBef>
              <a:buFont typeface="Arial" panose="020B0604020202020204" pitchFamily="34" charset="0"/>
              <a:buChar char="•"/>
              <a:defRPr sz="2100">
                <a:solidFill>
                  <a:srgbClr val="00376C"/>
                </a:solidFill>
                <a:latin typeface="Verdana" panose="020B0604030504040204" pitchFamily="34" charset="0"/>
                <a:ea typeface="ＭＳ Ｐゴシック" panose="020B0600070205080204" pitchFamily="34" charset="-128"/>
              </a:defRPr>
            </a:lvl1pPr>
            <a:lvl2pPr marL="37931725" indent="-37474525" algn="l" eaLnBrk="0" hangingPunct="0">
              <a:spcBef>
                <a:spcPct val="20000"/>
              </a:spcBef>
              <a:buFont typeface="Arial" panose="020B0604020202020204" pitchFamily="34" charset="0"/>
              <a:buChar char="•"/>
              <a:defRPr sz="1700">
                <a:solidFill>
                  <a:srgbClr val="00376C"/>
                </a:solidFill>
                <a:latin typeface="Verdana" panose="020B0604030504040204" pitchFamily="34" charset="0"/>
                <a:ea typeface="ＭＳ Ｐゴシック" panose="020B0600070205080204" pitchFamily="34" charset="-128"/>
              </a:defRPr>
            </a:lvl2pPr>
            <a:lvl3pPr marL="749300" indent="-225425" algn="l" eaLnBrk="0" hangingPunct="0">
              <a:spcBef>
                <a:spcPct val="20000"/>
              </a:spcBef>
              <a:buFont typeface="Arial" panose="020B0604020202020204" pitchFamily="34" charset="0"/>
              <a:buChar char="•"/>
              <a:defRPr sz="1700">
                <a:solidFill>
                  <a:srgbClr val="00376C"/>
                </a:solidFill>
                <a:latin typeface="Verdana" panose="020B0604030504040204" pitchFamily="34" charset="0"/>
                <a:ea typeface="ヒラギノ角ゴ Pro W3" pitchFamily="4" charset="-128"/>
              </a:defRPr>
            </a:lvl3pPr>
            <a:lvl4pPr marL="976313" indent="-225425" algn="l" eaLnBrk="0" hangingPunct="0">
              <a:spcBef>
                <a:spcPct val="20000"/>
              </a:spcBef>
              <a:buFont typeface="Arial" panose="020B0604020202020204" pitchFamily="34" charset="0"/>
              <a:buChar char="•"/>
              <a:defRPr sz="1700">
                <a:solidFill>
                  <a:srgbClr val="00376C"/>
                </a:solidFill>
                <a:latin typeface="Verdana" panose="020B0604030504040204" pitchFamily="34" charset="0"/>
                <a:ea typeface="ヒラギノ角ゴ Pro W3" pitchFamily="4" charset="-128"/>
              </a:defRPr>
            </a:lvl4pPr>
            <a:lvl5pPr marL="1276350" indent="-225425" algn="l" eaLnBrk="0" hangingPunct="0">
              <a:spcBef>
                <a:spcPct val="20000"/>
              </a:spcBef>
              <a:buFont typeface="Arial" panose="020B0604020202020204" pitchFamily="34" charset="0"/>
              <a:buChar char="•"/>
              <a:defRPr sz="1700">
                <a:solidFill>
                  <a:srgbClr val="00376C"/>
                </a:solidFill>
                <a:latin typeface="Verdana" panose="020B0604030504040204" pitchFamily="34" charset="0"/>
                <a:ea typeface="ヒラギノ角ゴ Pro W3" pitchFamily="4" charset="-128"/>
              </a:defRPr>
            </a:lvl5pPr>
            <a:lvl6pPr marL="1733550" indent="-225425" eaLnBrk="0" fontAlgn="base" hangingPunct="0">
              <a:spcBef>
                <a:spcPct val="20000"/>
              </a:spcBef>
              <a:spcAft>
                <a:spcPct val="0"/>
              </a:spcAft>
              <a:buFont typeface="Arial" panose="020B0604020202020204" pitchFamily="34" charset="0"/>
              <a:buChar char="•"/>
              <a:defRPr sz="1700">
                <a:solidFill>
                  <a:srgbClr val="00376C"/>
                </a:solidFill>
                <a:latin typeface="Verdana" panose="020B0604030504040204" pitchFamily="34" charset="0"/>
                <a:ea typeface="ヒラギノ角ゴ Pro W3" pitchFamily="4" charset="-128"/>
              </a:defRPr>
            </a:lvl6pPr>
            <a:lvl7pPr marL="2190750" indent="-225425" eaLnBrk="0" fontAlgn="base" hangingPunct="0">
              <a:spcBef>
                <a:spcPct val="20000"/>
              </a:spcBef>
              <a:spcAft>
                <a:spcPct val="0"/>
              </a:spcAft>
              <a:buFont typeface="Arial" panose="020B0604020202020204" pitchFamily="34" charset="0"/>
              <a:buChar char="•"/>
              <a:defRPr sz="1700">
                <a:solidFill>
                  <a:srgbClr val="00376C"/>
                </a:solidFill>
                <a:latin typeface="Verdana" panose="020B0604030504040204" pitchFamily="34" charset="0"/>
                <a:ea typeface="ヒラギノ角ゴ Pro W3" pitchFamily="4" charset="-128"/>
              </a:defRPr>
            </a:lvl7pPr>
            <a:lvl8pPr marL="2647950" indent="-225425" eaLnBrk="0" fontAlgn="base" hangingPunct="0">
              <a:spcBef>
                <a:spcPct val="20000"/>
              </a:spcBef>
              <a:spcAft>
                <a:spcPct val="0"/>
              </a:spcAft>
              <a:buFont typeface="Arial" panose="020B0604020202020204" pitchFamily="34" charset="0"/>
              <a:buChar char="•"/>
              <a:defRPr sz="1700">
                <a:solidFill>
                  <a:srgbClr val="00376C"/>
                </a:solidFill>
                <a:latin typeface="Verdana" panose="020B0604030504040204" pitchFamily="34" charset="0"/>
                <a:ea typeface="ヒラギノ角ゴ Pro W3" pitchFamily="4" charset="-128"/>
              </a:defRPr>
            </a:lvl8pPr>
            <a:lvl9pPr marL="3105150" indent="-225425" eaLnBrk="0" fontAlgn="base" hangingPunct="0">
              <a:spcBef>
                <a:spcPct val="20000"/>
              </a:spcBef>
              <a:spcAft>
                <a:spcPct val="0"/>
              </a:spcAft>
              <a:buFont typeface="Arial" panose="020B0604020202020204" pitchFamily="34" charset="0"/>
              <a:buChar char="•"/>
              <a:defRPr sz="1700">
                <a:solidFill>
                  <a:srgbClr val="00376C"/>
                </a:solidFill>
                <a:latin typeface="Verdana" panose="020B0604030504040204" pitchFamily="34" charset="0"/>
                <a:ea typeface="ヒラギノ角ゴ Pro W3" pitchFamily="4" charset="-128"/>
              </a:defRPr>
            </a:lvl9pPr>
          </a:lstStyle>
          <a:p>
            <a:pPr>
              <a:spcBef>
                <a:spcPct val="0"/>
              </a:spcBef>
              <a:buFontTx/>
              <a:buNone/>
            </a:pPr>
            <a:endParaRPr lang="de-DE" altLang="de-DE" sz="900"/>
          </a:p>
        </p:txBody>
      </p:sp>
      <p:sp>
        <p:nvSpPr>
          <p:cNvPr id="9222" name="Titel 3">
            <a:extLst>
              <a:ext uri="{FF2B5EF4-FFF2-40B4-BE49-F238E27FC236}">
                <a16:creationId xmlns:a16="http://schemas.microsoft.com/office/drawing/2014/main" xmlns="" id="{6C607F0A-F889-46B3-B783-D58A14466EC9}"/>
              </a:ext>
            </a:extLst>
          </p:cNvPr>
          <p:cNvSpPr>
            <a:spLocks/>
          </p:cNvSpPr>
          <p:nvPr/>
        </p:nvSpPr>
        <p:spPr bwMode="auto">
          <a:xfrm>
            <a:off x="457200" y="512763"/>
            <a:ext cx="8229600" cy="785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2000" tIns="38194" rIns="72000" bIns="38194"/>
          <a:lstStyle>
            <a:lvl1pPr algn="l" eaLnBrk="0" hangingPunct="0">
              <a:spcBef>
                <a:spcPct val="20000"/>
              </a:spcBef>
              <a:buFont typeface="Arial" panose="020B0604020202020204" pitchFamily="34" charset="0"/>
              <a:buChar char="•"/>
              <a:defRPr sz="2100">
                <a:solidFill>
                  <a:srgbClr val="00376C"/>
                </a:solidFill>
                <a:latin typeface="Verdana" panose="020B0604030504040204" pitchFamily="34" charset="0"/>
                <a:ea typeface="ＭＳ Ｐゴシック" panose="020B0600070205080204" pitchFamily="34" charset="-128"/>
              </a:defRPr>
            </a:lvl1pPr>
            <a:lvl2pPr marL="37931725" indent="-37474525" algn="l" eaLnBrk="0" hangingPunct="0">
              <a:spcBef>
                <a:spcPct val="20000"/>
              </a:spcBef>
              <a:buFont typeface="Arial" panose="020B0604020202020204" pitchFamily="34" charset="0"/>
              <a:buChar char="•"/>
              <a:defRPr sz="1700">
                <a:solidFill>
                  <a:srgbClr val="00376C"/>
                </a:solidFill>
                <a:latin typeface="Verdana" panose="020B0604030504040204" pitchFamily="34" charset="0"/>
                <a:ea typeface="ＭＳ Ｐゴシック" panose="020B0600070205080204" pitchFamily="34" charset="-128"/>
              </a:defRPr>
            </a:lvl2pPr>
            <a:lvl3pPr marL="749300" indent="-225425" algn="l" eaLnBrk="0" hangingPunct="0">
              <a:spcBef>
                <a:spcPct val="20000"/>
              </a:spcBef>
              <a:buFont typeface="Arial" panose="020B0604020202020204" pitchFamily="34" charset="0"/>
              <a:buChar char="•"/>
              <a:defRPr sz="1700">
                <a:solidFill>
                  <a:srgbClr val="00376C"/>
                </a:solidFill>
                <a:latin typeface="Verdana" panose="020B0604030504040204" pitchFamily="34" charset="0"/>
                <a:ea typeface="ヒラギノ角ゴ Pro W3" pitchFamily="4" charset="-128"/>
              </a:defRPr>
            </a:lvl3pPr>
            <a:lvl4pPr marL="976313" indent="-225425" algn="l" eaLnBrk="0" hangingPunct="0">
              <a:spcBef>
                <a:spcPct val="20000"/>
              </a:spcBef>
              <a:buFont typeface="Arial" panose="020B0604020202020204" pitchFamily="34" charset="0"/>
              <a:buChar char="•"/>
              <a:defRPr sz="1700">
                <a:solidFill>
                  <a:srgbClr val="00376C"/>
                </a:solidFill>
                <a:latin typeface="Verdana" panose="020B0604030504040204" pitchFamily="34" charset="0"/>
                <a:ea typeface="ヒラギノ角ゴ Pro W3" pitchFamily="4" charset="-128"/>
              </a:defRPr>
            </a:lvl4pPr>
            <a:lvl5pPr marL="1276350" indent="-225425" algn="l" eaLnBrk="0" hangingPunct="0">
              <a:spcBef>
                <a:spcPct val="20000"/>
              </a:spcBef>
              <a:buFont typeface="Arial" panose="020B0604020202020204" pitchFamily="34" charset="0"/>
              <a:buChar char="•"/>
              <a:defRPr sz="1700">
                <a:solidFill>
                  <a:srgbClr val="00376C"/>
                </a:solidFill>
                <a:latin typeface="Verdana" panose="020B0604030504040204" pitchFamily="34" charset="0"/>
                <a:ea typeface="ヒラギノ角ゴ Pro W3" pitchFamily="4" charset="-128"/>
              </a:defRPr>
            </a:lvl5pPr>
            <a:lvl6pPr marL="1733550" indent="-225425" eaLnBrk="0" fontAlgn="base" hangingPunct="0">
              <a:spcBef>
                <a:spcPct val="20000"/>
              </a:spcBef>
              <a:spcAft>
                <a:spcPct val="0"/>
              </a:spcAft>
              <a:buFont typeface="Arial" panose="020B0604020202020204" pitchFamily="34" charset="0"/>
              <a:buChar char="•"/>
              <a:defRPr sz="1700">
                <a:solidFill>
                  <a:srgbClr val="00376C"/>
                </a:solidFill>
                <a:latin typeface="Verdana" panose="020B0604030504040204" pitchFamily="34" charset="0"/>
                <a:ea typeface="ヒラギノ角ゴ Pro W3" pitchFamily="4" charset="-128"/>
              </a:defRPr>
            </a:lvl6pPr>
            <a:lvl7pPr marL="2190750" indent="-225425" eaLnBrk="0" fontAlgn="base" hangingPunct="0">
              <a:spcBef>
                <a:spcPct val="20000"/>
              </a:spcBef>
              <a:spcAft>
                <a:spcPct val="0"/>
              </a:spcAft>
              <a:buFont typeface="Arial" panose="020B0604020202020204" pitchFamily="34" charset="0"/>
              <a:buChar char="•"/>
              <a:defRPr sz="1700">
                <a:solidFill>
                  <a:srgbClr val="00376C"/>
                </a:solidFill>
                <a:latin typeface="Verdana" panose="020B0604030504040204" pitchFamily="34" charset="0"/>
                <a:ea typeface="ヒラギノ角ゴ Pro W3" pitchFamily="4" charset="-128"/>
              </a:defRPr>
            </a:lvl7pPr>
            <a:lvl8pPr marL="2647950" indent="-225425" eaLnBrk="0" fontAlgn="base" hangingPunct="0">
              <a:spcBef>
                <a:spcPct val="20000"/>
              </a:spcBef>
              <a:spcAft>
                <a:spcPct val="0"/>
              </a:spcAft>
              <a:buFont typeface="Arial" panose="020B0604020202020204" pitchFamily="34" charset="0"/>
              <a:buChar char="•"/>
              <a:defRPr sz="1700">
                <a:solidFill>
                  <a:srgbClr val="00376C"/>
                </a:solidFill>
                <a:latin typeface="Verdana" panose="020B0604030504040204" pitchFamily="34" charset="0"/>
                <a:ea typeface="ヒラギノ角ゴ Pro W3" pitchFamily="4" charset="-128"/>
              </a:defRPr>
            </a:lvl8pPr>
            <a:lvl9pPr marL="3105150" indent="-225425" eaLnBrk="0" fontAlgn="base" hangingPunct="0">
              <a:spcBef>
                <a:spcPct val="20000"/>
              </a:spcBef>
              <a:spcAft>
                <a:spcPct val="0"/>
              </a:spcAft>
              <a:buFont typeface="Arial" panose="020B0604020202020204" pitchFamily="34" charset="0"/>
              <a:buChar char="•"/>
              <a:defRPr sz="1700">
                <a:solidFill>
                  <a:srgbClr val="00376C"/>
                </a:solidFill>
                <a:latin typeface="Verdana" panose="020B0604030504040204" pitchFamily="34" charset="0"/>
                <a:ea typeface="ヒラギノ角ゴ Pro W3" pitchFamily="4" charset="-128"/>
              </a:defRPr>
            </a:lvl9pPr>
          </a:lstStyle>
          <a:p>
            <a:pPr>
              <a:spcBef>
                <a:spcPct val="0"/>
              </a:spcBef>
              <a:buFontTx/>
              <a:buNone/>
            </a:pPr>
            <a:r>
              <a:rPr lang="de-DE" sz="2400" b="1" dirty="0">
                <a:latin typeface="Source Sans Pro" panose="020B0604020202020204"/>
              </a:rPr>
              <a:t>Aufbau des MA Erziehungswissenschaften </a:t>
            </a:r>
            <a:endParaRPr lang="de-DE" altLang="de-DE" sz="2400" dirty="0">
              <a:latin typeface="Source Sans Pro" panose="020B0604020202020204"/>
            </a:endParaRPr>
          </a:p>
        </p:txBody>
      </p:sp>
      <p:pic>
        <p:nvPicPr>
          <p:cNvPr id="9223" name="Bild 4">
            <a:extLst>
              <a:ext uri="{FF2B5EF4-FFF2-40B4-BE49-F238E27FC236}">
                <a16:creationId xmlns:a16="http://schemas.microsoft.com/office/drawing/2014/main" xmlns="" id="{FC141597-4CBD-400B-82B7-E6F0284D6375}"/>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7848600" y="333375"/>
            <a:ext cx="1044575" cy="1044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Titel 3">
            <a:extLst>
              <a:ext uri="{FF2B5EF4-FFF2-40B4-BE49-F238E27FC236}">
                <a16:creationId xmlns:a16="http://schemas.microsoft.com/office/drawing/2014/main" xmlns="" id="{3A0A3880-12CF-476F-A00B-4B9EE6BB3CC8}"/>
              </a:ext>
            </a:extLst>
          </p:cNvPr>
          <p:cNvSpPr txBox="1">
            <a:spLocks/>
          </p:cNvSpPr>
          <p:nvPr/>
        </p:nvSpPr>
        <p:spPr bwMode="auto">
          <a:xfrm>
            <a:off x="8839200" y="4876800"/>
            <a:ext cx="304800" cy="1922462"/>
          </a:xfrm>
          <a:prstGeom prst="rect">
            <a:avLst/>
          </a:prstGeom>
          <a:noFill/>
          <a:ln>
            <a:miter lim="800000"/>
            <a:headEnd/>
            <a:tailEnd/>
          </a:ln>
        </p:spPr>
        <p:txBody>
          <a:bodyPr vert="vert270" lIns="72000" tIns="0" rIns="72000" bIns="38194"/>
          <a:lstStyle/>
          <a:p>
            <a:pPr algn="l" eaLnBrk="0" hangingPunct="0">
              <a:spcBef>
                <a:spcPct val="0"/>
              </a:spcBef>
              <a:defRPr/>
            </a:pPr>
            <a:r>
              <a:rPr lang="de-DE" sz="1000" kern="0" dirty="0">
                <a:solidFill>
                  <a:schemeClr val="bg1"/>
                </a:solidFill>
                <a:latin typeface="Source Sans Pro Light"/>
                <a:ea typeface="HU Scala Sans" pitchFamily="4" charset="0"/>
                <a:cs typeface="Source Sans Pro Light"/>
              </a:rPr>
              <a:t>Foto: Andreas Süß</a:t>
            </a:r>
          </a:p>
        </p:txBody>
      </p:sp>
    </p:spTree>
    <p:extLst>
      <p:ext uri="{BB962C8B-B14F-4D97-AF65-F5344CB8AC3E}">
        <p14:creationId xmlns:p14="http://schemas.microsoft.com/office/powerpoint/2010/main" val="107911464"/>
      </p:ext>
    </p:extLst>
  </p:cSld>
  <p:clrMapOvr>
    <a:masterClrMapping/>
  </p:clrMapOvr>
  <p:transition spd="slow" advClick="0" advTm="12000">
    <p:fade thruBlk="1"/>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z="2400" dirty="0">
                <a:latin typeface="Source Sans Pro" panose="020B0604020202020204"/>
              </a:rPr>
              <a:t>BA Erziehungswissenschaften an der HU</a:t>
            </a:r>
            <a:endParaRPr lang="de-DE" sz="2400" dirty="0"/>
          </a:p>
        </p:txBody>
      </p:sp>
      <p:sp>
        <p:nvSpPr>
          <p:cNvPr id="3" name="Inhaltsplatzhalter 2"/>
          <p:cNvSpPr>
            <a:spLocks noGrp="1"/>
          </p:cNvSpPr>
          <p:nvPr>
            <p:ph idx="1"/>
          </p:nvPr>
        </p:nvSpPr>
        <p:spPr/>
        <p:txBody>
          <a:bodyPr/>
          <a:lstStyle/>
          <a:p>
            <a:pPr marL="342900" indent="-342900">
              <a:buFont typeface="Arial" panose="020B0604020202020204" pitchFamily="34" charset="0"/>
              <a:buChar char="•"/>
            </a:pPr>
            <a:r>
              <a:rPr lang="de-DE" dirty="0"/>
              <a:t>Breite Forschungsorientierung</a:t>
            </a:r>
          </a:p>
          <a:p>
            <a:pPr marL="342900" indent="-342900">
              <a:buFont typeface="Arial" panose="020B0604020202020204" pitchFamily="34" charset="0"/>
              <a:buChar char="•"/>
            </a:pPr>
            <a:r>
              <a:rPr lang="de-DE" dirty="0"/>
              <a:t>Internationalität</a:t>
            </a:r>
          </a:p>
          <a:p>
            <a:pPr marL="342900" indent="-342900">
              <a:buFont typeface="Arial" panose="020B0604020202020204" pitchFamily="34" charset="0"/>
              <a:buChar char="•"/>
            </a:pPr>
            <a:r>
              <a:rPr lang="de-DE" dirty="0"/>
              <a:t>Kombinationsbachelor (Kern- und Zweitfach)</a:t>
            </a:r>
          </a:p>
          <a:p>
            <a:endParaRPr lang="de-DE" dirty="0"/>
          </a:p>
          <a:p>
            <a:r>
              <a:rPr lang="de-DE" dirty="0"/>
              <a:t>Regelstudienzeit: 6 Semester</a:t>
            </a:r>
          </a:p>
          <a:p>
            <a:r>
              <a:rPr lang="de-DE" dirty="0"/>
              <a:t>Studienbeginn meist zum WS</a:t>
            </a:r>
          </a:p>
          <a:p>
            <a:r>
              <a:rPr lang="de-DE" dirty="0" smtClean="0"/>
              <a:t>Bewerbungsfrist für „grundständige </a:t>
            </a:r>
            <a:r>
              <a:rPr lang="de-DE" dirty="0"/>
              <a:t>Studiengänge</a:t>
            </a:r>
          </a:p>
          <a:p>
            <a:r>
              <a:rPr lang="de-DE" dirty="0"/>
              <a:t>mit </a:t>
            </a:r>
            <a:r>
              <a:rPr lang="de-DE" dirty="0" smtClean="0"/>
              <a:t>Zulassungsbeschränkung“: </a:t>
            </a:r>
            <a:r>
              <a:rPr lang="de-DE" dirty="0" smtClean="0">
                <a:hlinkClick r:id="rId2"/>
              </a:rPr>
              <a:t>https</a:t>
            </a:r>
            <a:r>
              <a:rPr lang="de-DE" dirty="0">
                <a:hlinkClick r:id="rId2"/>
              </a:rPr>
              <a:t>://</a:t>
            </a:r>
            <a:r>
              <a:rPr lang="de-DE" dirty="0" smtClean="0">
                <a:hlinkClick r:id="rId2"/>
              </a:rPr>
              <a:t>www.hu-berlin.de/de/studium/bewerbung/fristen/frist</a:t>
            </a:r>
            <a:endParaRPr lang="de-DE" dirty="0"/>
          </a:p>
          <a:p>
            <a:r>
              <a:rPr lang="de-DE" dirty="0" smtClean="0"/>
              <a:t>-&gt; ESRA</a:t>
            </a:r>
            <a:endParaRPr lang="de-DE" dirty="0"/>
          </a:p>
          <a:p>
            <a:endParaRPr lang="de-DE" dirty="0"/>
          </a:p>
          <a:p>
            <a:pPr marL="968375" lvl="2" indent="-285750"/>
            <a:r>
              <a:rPr lang="de-DE" dirty="0"/>
              <a:t>Erstes Fachsemester: Wintersemester</a:t>
            </a:r>
          </a:p>
          <a:p>
            <a:pPr marL="968375" lvl="2" indent="-285750"/>
            <a:r>
              <a:rPr lang="de-DE" dirty="0"/>
              <a:t>Höheres Fachsemester: Sommer- und Wintersemester</a:t>
            </a:r>
          </a:p>
          <a:p>
            <a:endParaRPr lang="de-DE" dirty="0"/>
          </a:p>
        </p:txBody>
      </p:sp>
    </p:spTree>
    <p:extLst>
      <p:ext uri="{BB962C8B-B14F-4D97-AF65-F5344CB8AC3E}">
        <p14:creationId xmlns:p14="http://schemas.microsoft.com/office/powerpoint/2010/main" val="2885462981"/>
      </p:ext>
    </p:extLst>
  </p:cSld>
  <p:clrMapOvr>
    <a:masterClrMapping/>
  </p:clrMapOvr>
  <p:transition advClick="0" advTm="12000"/>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3">
            <a:extLst>
              <a:ext uri="{FF2B5EF4-FFF2-40B4-BE49-F238E27FC236}">
                <a16:creationId xmlns:a16="http://schemas.microsoft.com/office/drawing/2014/main" xmlns="" id="{D21BC09D-CC0E-494F-8526-8F53E73548E9}"/>
              </a:ext>
            </a:extLst>
          </p:cNvPr>
          <p:cNvSpPr>
            <a:spLocks noChangeArrowheads="1"/>
          </p:cNvSpPr>
          <p:nvPr/>
        </p:nvSpPr>
        <p:spPr bwMode="auto">
          <a:xfrm>
            <a:off x="6229350" y="6286500"/>
            <a:ext cx="2152650" cy="361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gn="l" eaLnBrk="0" hangingPunct="0">
              <a:spcBef>
                <a:spcPct val="20000"/>
              </a:spcBef>
              <a:buFont typeface="Arial" panose="020B0604020202020204" pitchFamily="34" charset="0"/>
              <a:buChar char="•"/>
              <a:defRPr sz="2100">
                <a:solidFill>
                  <a:srgbClr val="00376C"/>
                </a:solidFill>
                <a:latin typeface="Verdana" panose="020B0604030504040204" pitchFamily="34" charset="0"/>
                <a:ea typeface="ＭＳ Ｐゴシック" panose="020B0600070205080204" pitchFamily="34" charset="-128"/>
              </a:defRPr>
            </a:lvl1pPr>
            <a:lvl2pPr marL="37931725" indent="-37474525" algn="l" eaLnBrk="0" hangingPunct="0">
              <a:spcBef>
                <a:spcPct val="20000"/>
              </a:spcBef>
              <a:buFont typeface="Arial" panose="020B0604020202020204" pitchFamily="34" charset="0"/>
              <a:buChar char="•"/>
              <a:defRPr sz="1700">
                <a:solidFill>
                  <a:srgbClr val="00376C"/>
                </a:solidFill>
                <a:latin typeface="Verdana" panose="020B0604030504040204" pitchFamily="34" charset="0"/>
                <a:ea typeface="ＭＳ Ｐゴシック" panose="020B0600070205080204" pitchFamily="34" charset="-128"/>
              </a:defRPr>
            </a:lvl2pPr>
            <a:lvl3pPr marL="749300" indent="-225425" algn="l" eaLnBrk="0" hangingPunct="0">
              <a:spcBef>
                <a:spcPct val="20000"/>
              </a:spcBef>
              <a:buFont typeface="Arial" panose="020B0604020202020204" pitchFamily="34" charset="0"/>
              <a:buChar char="•"/>
              <a:defRPr sz="1700">
                <a:solidFill>
                  <a:srgbClr val="00376C"/>
                </a:solidFill>
                <a:latin typeface="Verdana" panose="020B0604030504040204" pitchFamily="34" charset="0"/>
                <a:ea typeface="ヒラギノ角ゴ Pro W3" pitchFamily="4" charset="-128"/>
              </a:defRPr>
            </a:lvl3pPr>
            <a:lvl4pPr marL="976313" indent="-225425" algn="l" eaLnBrk="0" hangingPunct="0">
              <a:spcBef>
                <a:spcPct val="20000"/>
              </a:spcBef>
              <a:buFont typeface="Arial" panose="020B0604020202020204" pitchFamily="34" charset="0"/>
              <a:buChar char="•"/>
              <a:defRPr sz="1700">
                <a:solidFill>
                  <a:srgbClr val="00376C"/>
                </a:solidFill>
                <a:latin typeface="Verdana" panose="020B0604030504040204" pitchFamily="34" charset="0"/>
                <a:ea typeface="ヒラギノ角ゴ Pro W3" pitchFamily="4" charset="-128"/>
              </a:defRPr>
            </a:lvl4pPr>
            <a:lvl5pPr marL="1276350" indent="-225425" algn="l" eaLnBrk="0" hangingPunct="0">
              <a:spcBef>
                <a:spcPct val="20000"/>
              </a:spcBef>
              <a:buFont typeface="Arial" panose="020B0604020202020204" pitchFamily="34" charset="0"/>
              <a:buChar char="•"/>
              <a:defRPr sz="1700">
                <a:solidFill>
                  <a:srgbClr val="00376C"/>
                </a:solidFill>
                <a:latin typeface="Verdana" panose="020B0604030504040204" pitchFamily="34" charset="0"/>
                <a:ea typeface="ヒラギノ角ゴ Pro W3" pitchFamily="4" charset="-128"/>
              </a:defRPr>
            </a:lvl5pPr>
            <a:lvl6pPr marL="1733550" indent="-225425" eaLnBrk="0" fontAlgn="base" hangingPunct="0">
              <a:spcBef>
                <a:spcPct val="20000"/>
              </a:spcBef>
              <a:spcAft>
                <a:spcPct val="0"/>
              </a:spcAft>
              <a:buFont typeface="Arial" panose="020B0604020202020204" pitchFamily="34" charset="0"/>
              <a:buChar char="•"/>
              <a:defRPr sz="1700">
                <a:solidFill>
                  <a:srgbClr val="00376C"/>
                </a:solidFill>
                <a:latin typeface="Verdana" panose="020B0604030504040204" pitchFamily="34" charset="0"/>
                <a:ea typeface="ヒラギノ角ゴ Pro W3" pitchFamily="4" charset="-128"/>
              </a:defRPr>
            </a:lvl6pPr>
            <a:lvl7pPr marL="2190750" indent="-225425" eaLnBrk="0" fontAlgn="base" hangingPunct="0">
              <a:spcBef>
                <a:spcPct val="20000"/>
              </a:spcBef>
              <a:spcAft>
                <a:spcPct val="0"/>
              </a:spcAft>
              <a:buFont typeface="Arial" panose="020B0604020202020204" pitchFamily="34" charset="0"/>
              <a:buChar char="•"/>
              <a:defRPr sz="1700">
                <a:solidFill>
                  <a:srgbClr val="00376C"/>
                </a:solidFill>
                <a:latin typeface="Verdana" panose="020B0604030504040204" pitchFamily="34" charset="0"/>
                <a:ea typeface="ヒラギノ角ゴ Pro W3" pitchFamily="4" charset="-128"/>
              </a:defRPr>
            </a:lvl7pPr>
            <a:lvl8pPr marL="2647950" indent="-225425" eaLnBrk="0" fontAlgn="base" hangingPunct="0">
              <a:spcBef>
                <a:spcPct val="20000"/>
              </a:spcBef>
              <a:spcAft>
                <a:spcPct val="0"/>
              </a:spcAft>
              <a:buFont typeface="Arial" panose="020B0604020202020204" pitchFamily="34" charset="0"/>
              <a:buChar char="•"/>
              <a:defRPr sz="1700">
                <a:solidFill>
                  <a:srgbClr val="00376C"/>
                </a:solidFill>
                <a:latin typeface="Verdana" panose="020B0604030504040204" pitchFamily="34" charset="0"/>
                <a:ea typeface="ヒラギノ角ゴ Pro W3" pitchFamily="4" charset="-128"/>
              </a:defRPr>
            </a:lvl8pPr>
            <a:lvl9pPr marL="3105150" indent="-225425" eaLnBrk="0" fontAlgn="base" hangingPunct="0">
              <a:spcBef>
                <a:spcPct val="20000"/>
              </a:spcBef>
              <a:spcAft>
                <a:spcPct val="0"/>
              </a:spcAft>
              <a:buFont typeface="Arial" panose="020B0604020202020204" pitchFamily="34" charset="0"/>
              <a:buChar char="•"/>
              <a:defRPr sz="1700">
                <a:solidFill>
                  <a:srgbClr val="00376C"/>
                </a:solidFill>
                <a:latin typeface="Verdana" panose="020B0604030504040204" pitchFamily="34" charset="0"/>
                <a:ea typeface="ヒラギノ角ゴ Pro W3" pitchFamily="4" charset="-128"/>
              </a:defRPr>
            </a:lvl9pPr>
          </a:lstStyle>
          <a:p>
            <a:pPr>
              <a:spcBef>
                <a:spcPct val="0"/>
              </a:spcBef>
              <a:buFontTx/>
              <a:buNone/>
            </a:pPr>
            <a:endParaRPr lang="de-DE" altLang="de-DE" sz="900" dirty="0"/>
          </a:p>
        </p:txBody>
      </p:sp>
      <p:sp>
        <p:nvSpPr>
          <p:cNvPr id="4100" name="Titel 3">
            <a:extLst>
              <a:ext uri="{FF2B5EF4-FFF2-40B4-BE49-F238E27FC236}">
                <a16:creationId xmlns:a16="http://schemas.microsoft.com/office/drawing/2014/main" xmlns="" id="{B93B32B8-63E4-4518-957D-C38167E6EC29}"/>
              </a:ext>
            </a:extLst>
          </p:cNvPr>
          <p:cNvSpPr>
            <a:spLocks/>
          </p:cNvSpPr>
          <p:nvPr/>
        </p:nvSpPr>
        <p:spPr bwMode="auto">
          <a:xfrm>
            <a:off x="457200" y="555625"/>
            <a:ext cx="8229600" cy="1155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2000" tIns="38194" rIns="72000" bIns="38194"/>
          <a:lstStyle>
            <a:lvl1pPr algn="l" eaLnBrk="0" hangingPunct="0">
              <a:spcBef>
                <a:spcPct val="20000"/>
              </a:spcBef>
              <a:buFont typeface="Arial" panose="020B0604020202020204" pitchFamily="34" charset="0"/>
              <a:buChar char="•"/>
              <a:defRPr sz="2100">
                <a:solidFill>
                  <a:srgbClr val="00376C"/>
                </a:solidFill>
                <a:latin typeface="Verdana" panose="020B0604030504040204" pitchFamily="34" charset="0"/>
                <a:ea typeface="ＭＳ Ｐゴシック" panose="020B0600070205080204" pitchFamily="34" charset="-128"/>
              </a:defRPr>
            </a:lvl1pPr>
            <a:lvl2pPr marL="37931725" indent="-37474525" algn="l" eaLnBrk="0" hangingPunct="0">
              <a:spcBef>
                <a:spcPct val="20000"/>
              </a:spcBef>
              <a:buFont typeface="Arial" panose="020B0604020202020204" pitchFamily="34" charset="0"/>
              <a:buChar char="•"/>
              <a:defRPr sz="1700">
                <a:solidFill>
                  <a:srgbClr val="00376C"/>
                </a:solidFill>
                <a:latin typeface="Verdana" panose="020B0604030504040204" pitchFamily="34" charset="0"/>
                <a:ea typeface="ＭＳ Ｐゴシック" panose="020B0600070205080204" pitchFamily="34" charset="-128"/>
              </a:defRPr>
            </a:lvl2pPr>
            <a:lvl3pPr marL="749300" indent="-225425" algn="l" eaLnBrk="0" hangingPunct="0">
              <a:spcBef>
                <a:spcPct val="20000"/>
              </a:spcBef>
              <a:buFont typeface="Arial" panose="020B0604020202020204" pitchFamily="34" charset="0"/>
              <a:buChar char="•"/>
              <a:defRPr sz="1700">
                <a:solidFill>
                  <a:srgbClr val="00376C"/>
                </a:solidFill>
                <a:latin typeface="Verdana" panose="020B0604030504040204" pitchFamily="34" charset="0"/>
                <a:ea typeface="ヒラギノ角ゴ Pro W3" pitchFamily="4" charset="-128"/>
              </a:defRPr>
            </a:lvl3pPr>
            <a:lvl4pPr marL="976313" indent="-225425" algn="l" eaLnBrk="0" hangingPunct="0">
              <a:spcBef>
                <a:spcPct val="20000"/>
              </a:spcBef>
              <a:buFont typeface="Arial" panose="020B0604020202020204" pitchFamily="34" charset="0"/>
              <a:buChar char="•"/>
              <a:defRPr sz="1700">
                <a:solidFill>
                  <a:srgbClr val="00376C"/>
                </a:solidFill>
                <a:latin typeface="Verdana" panose="020B0604030504040204" pitchFamily="34" charset="0"/>
                <a:ea typeface="ヒラギノ角ゴ Pro W3" pitchFamily="4" charset="-128"/>
              </a:defRPr>
            </a:lvl4pPr>
            <a:lvl5pPr marL="1276350" indent="-225425" algn="l" eaLnBrk="0" hangingPunct="0">
              <a:spcBef>
                <a:spcPct val="20000"/>
              </a:spcBef>
              <a:buFont typeface="Arial" panose="020B0604020202020204" pitchFamily="34" charset="0"/>
              <a:buChar char="•"/>
              <a:defRPr sz="1700">
                <a:solidFill>
                  <a:srgbClr val="00376C"/>
                </a:solidFill>
                <a:latin typeface="Verdana" panose="020B0604030504040204" pitchFamily="34" charset="0"/>
                <a:ea typeface="ヒラギノ角ゴ Pro W3" pitchFamily="4" charset="-128"/>
              </a:defRPr>
            </a:lvl5pPr>
            <a:lvl6pPr marL="1733550" indent="-225425" eaLnBrk="0" fontAlgn="base" hangingPunct="0">
              <a:spcBef>
                <a:spcPct val="20000"/>
              </a:spcBef>
              <a:spcAft>
                <a:spcPct val="0"/>
              </a:spcAft>
              <a:buFont typeface="Arial" panose="020B0604020202020204" pitchFamily="34" charset="0"/>
              <a:buChar char="•"/>
              <a:defRPr sz="1700">
                <a:solidFill>
                  <a:srgbClr val="00376C"/>
                </a:solidFill>
                <a:latin typeface="Verdana" panose="020B0604030504040204" pitchFamily="34" charset="0"/>
                <a:ea typeface="ヒラギノ角ゴ Pro W3" pitchFamily="4" charset="-128"/>
              </a:defRPr>
            </a:lvl6pPr>
            <a:lvl7pPr marL="2190750" indent="-225425" eaLnBrk="0" fontAlgn="base" hangingPunct="0">
              <a:spcBef>
                <a:spcPct val="20000"/>
              </a:spcBef>
              <a:spcAft>
                <a:spcPct val="0"/>
              </a:spcAft>
              <a:buFont typeface="Arial" panose="020B0604020202020204" pitchFamily="34" charset="0"/>
              <a:buChar char="•"/>
              <a:defRPr sz="1700">
                <a:solidFill>
                  <a:srgbClr val="00376C"/>
                </a:solidFill>
                <a:latin typeface="Verdana" panose="020B0604030504040204" pitchFamily="34" charset="0"/>
                <a:ea typeface="ヒラギノ角ゴ Pro W3" pitchFamily="4" charset="-128"/>
              </a:defRPr>
            </a:lvl7pPr>
            <a:lvl8pPr marL="2647950" indent="-225425" eaLnBrk="0" fontAlgn="base" hangingPunct="0">
              <a:spcBef>
                <a:spcPct val="20000"/>
              </a:spcBef>
              <a:spcAft>
                <a:spcPct val="0"/>
              </a:spcAft>
              <a:buFont typeface="Arial" panose="020B0604020202020204" pitchFamily="34" charset="0"/>
              <a:buChar char="•"/>
              <a:defRPr sz="1700">
                <a:solidFill>
                  <a:srgbClr val="00376C"/>
                </a:solidFill>
                <a:latin typeface="Verdana" panose="020B0604030504040204" pitchFamily="34" charset="0"/>
                <a:ea typeface="ヒラギノ角ゴ Pro W3" pitchFamily="4" charset="-128"/>
              </a:defRPr>
            </a:lvl8pPr>
            <a:lvl9pPr marL="3105150" indent="-225425" eaLnBrk="0" fontAlgn="base" hangingPunct="0">
              <a:spcBef>
                <a:spcPct val="20000"/>
              </a:spcBef>
              <a:spcAft>
                <a:spcPct val="0"/>
              </a:spcAft>
              <a:buFont typeface="Arial" panose="020B0604020202020204" pitchFamily="34" charset="0"/>
              <a:buChar char="•"/>
              <a:defRPr sz="1700">
                <a:solidFill>
                  <a:srgbClr val="00376C"/>
                </a:solidFill>
                <a:latin typeface="Verdana" panose="020B0604030504040204" pitchFamily="34" charset="0"/>
                <a:ea typeface="ヒラギノ角ゴ Pro W3" pitchFamily="4" charset="-128"/>
              </a:defRPr>
            </a:lvl9pPr>
          </a:lstStyle>
          <a:p>
            <a:pPr eaLnBrk="1" hangingPunct="1">
              <a:spcBef>
                <a:spcPct val="0"/>
              </a:spcBef>
              <a:buNone/>
            </a:pPr>
            <a:r>
              <a:rPr lang="de-DE" altLang="de-DE" sz="2400" b="1" dirty="0">
                <a:latin typeface="Source Sans Pro"/>
              </a:rPr>
              <a:t>Kombinationsbachelorstudiengang</a:t>
            </a:r>
          </a:p>
          <a:p>
            <a:pPr eaLnBrk="1" hangingPunct="1">
              <a:spcBef>
                <a:spcPct val="0"/>
              </a:spcBef>
              <a:buNone/>
            </a:pPr>
            <a:r>
              <a:rPr lang="de-DE" altLang="de-DE" sz="2400" b="1" dirty="0">
                <a:latin typeface="Source Sans Pro"/>
              </a:rPr>
              <a:t>Erziehungswissenschaften </a:t>
            </a:r>
          </a:p>
          <a:p>
            <a:pPr eaLnBrk="1" hangingPunct="1">
              <a:spcBef>
                <a:spcPct val="0"/>
              </a:spcBef>
              <a:buNone/>
            </a:pPr>
            <a:r>
              <a:rPr lang="de-DE" altLang="de-DE" sz="2400" b="1" dirty="0">
                <a:latin typeface="Source Sans Pro"/>
              </a:rPr>
              <a:t>(Kern- oder Zweitfach)</a:t>
            </a:r>
          </a:p>
        </p:txBody>
      </p:sp>
      <p:sp>
        <p:nvSpPr>
          <p:cNvPr id="4102" name="Text Box 8">
            <a:extLst>
              <a:ext uri="{FF2B5EF4-FFF2-40B4-BE49-F238E27FC236}">
                <a16:creationId xmlns:a16="http://schemas.microsoft.com/office/drawing/2014/main" xmlns="" id="{B5225085-823C-415B-A45D-7BE689CA8125}"/>
              </a:ext>
            </a:extLst>
          </p:cNvPr>
          <p:cNvSpPr txBox="1">
            <a:spLocks noChangeArrowheads="1"/>
          </p:cNvSpPr>
          <p:nvPr/>
        </p:nvSpPr>
        <p:spPr bwMode="auto">
          <a:xfrm>
            <a:off x="457200" y="1844824"/>
            <a:ext cx="7924800" cy="29238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72000" tIns="0" rIns="216000" bIns="0">
            <a:spAutoFit/>
          </a:bodyPr>
          <a:lstStyle>
            <a:lvl1pPr algn="l" defTabSz="1095375" eaLnBrk="0" hangingPunct="0">
              <a:spcBef>
                <a:spcPct val="20000"/>
              </a:spcBef>
              <a:buFont typeface="Arial" panose="020B0604020202020204" pitchFamily="34" charset="0"/>
              <a:buChar char="•"/>
              <a:tabLst>
                <a:tab pos="180975" algn="l"/>
              </a:tabLst>
              <a:defRPr sz="2100">
                <a:solidFill>
                  <a:srgbClr val="00376C"/>
                </a:solidFill>
                <a:latin typeface="Verdana" panose="020B0604030504040204" pitchFamily="34" charset="0"/>
                <a:ea typeface="ＭＳ Ｐゴシック" panose="020B0600070205080204" pitchFamily="34" charset="-128"/>
              </a:defRPr>
            </a:lvl1pPr>
            <a:lvl2pPr marL="37931725" indent="-37474525" algn="l" defTabSz="1095375" eaLnBrk="0" hangingPunct="0">
              <a:spcBef>
                <a:spcPct val="20000"/>
              </a:spcBef>
              <a:buFont typeface="Arial" panose="020B0604020202020204" pitchFamily="34" charset="0"/>
              <a:buChar char="•"/>
              <a:tabLst>
                <a:tab pos="180975" algn="l"/>
              </a:tabLst>
              <a:defRPr sz="1700">
                <a:solidFill>
                  <a:srgbClr val="00376C"/>
                </a:solidFill>
                <a:latin typeface="Verdana" panose="020B0604030504040204" pitchFamily="34" charset="0"/>
                <a:ea typeface="ＭＳ Ｐゴシック" panose="020B0600070205080204" pitchFamily="34" charset="-128"/>
              </a:defRPr>
            </a:lvl2pPr>
            <a:lvl3pPr marL="749300" indent="-225425" algn="l" defTabSz="1095375" eaLnBrk="0" hangingPunct="0">
              <a:spcBef>
                <a:spcPct val="20000"/>
              </a:spcBef>
              <a:buFont typeface="Arial" panose="020B0604020202020204" pitchFamily="34" charset="0"/>
              <a:buChar char="•"/>
              <a:tabLst>
                <a:tab pos="180975" algn="l"/>
              </a:tabLst>
              <a:defRPr sz="1700">
                <a:solidFill>
                  <a:srgbClr val="00376C"/>
                </a:solidFill>
                <a:latin typeface="Verdana" panose="020B0604030504040204" pitchFamily="34" charset="0"/>
                <a:ea typeface="ヒラギノ角ゴ Pro W3" pitchFamily="4" charset="-128"/>
              </a:defRPr>
            </a:lvl3pPr>
            <a:lvl4pPr marL="976313" indent="-225425" algn="l" defTabSz="1095375" eaLnBrk="0" hangingPunct="0">
              <a:spcBef>
                <a:spcPct val="20000"/>
              </a:spcBef>
              <a:buFont typeface="Arial" panose="020B0604020202020204" pitchFamily="34" charset="0"/>
              <a:buChar char="•"/>
              <a:tabLst>
                <a:tab pos="180975" algn="l"/>
              </a:tabLst>
              <a:defRPr sz="1700">
                <a:solidFill>
                  <a:srgbClr val="00376C"/>
                </a:solidFill>
                <a:latin typeface="Verdana" panose="020B0604030504040204" pitchFamily="34" charset="0"/>
                <a:ea typeface="ヒラギノ角ゴ Pro W3" pitchFamily="4" charset="-128"/>
              </a:defRPr>
            </a:lvl4pPr>
            <a:lvl5pPr marL="1276350" indent="-225425" algn="l" defTabSz="1095375" eaLnBrk="0" hangingPunct="0">
              <a:spcBef>
                <a:spcPct val="20000"/>
              </a:spcBef>
              <a:buFont typeface="Arial" panose="020B0604020202020204" pitchFamily="34" charset="0"/>
              <a:buChar char="•"/>
              <a:tabLst>
                <a:tab pos="180975" algn="l"/>
              </a:tabLst>
              <a:defRPr sz="1700">
                <a:solidFill>
                  <a:srgbClr val="00376C"/>
                </a:solidFill>
                <a:latin typeface="Verdana" panose="020B0604030504040204" pitchFamily="34" charset="0"/>
                <a:ea typeface="ヒラギノ角ゴ Pro W3" pitchFamily="4" charset="-128"/>
              </a:defRPr>
            </a:lvl5pPr>
            <a:lvl6pPr marL="1733550" indent="-225425" defTabSz="1095375" eaLnBrk="0" fontAlgn="base" hangingPunct="0">
              <a:spcBef>
                <a:spcPct val="20000"/>
              </a:spcBef>
              <a:spcAft>
                <a:spcPct val="0"/>
              </a:spcAft>
              <a:buFont typeface="Arial" panose="020B0604020202020204" pitchFamily="34" charset="0"/>
              <a:buChar char="•"/>
              <a:tabLst>
                <a:tab pos="180975" algn="l"/>
              </a:tabLst>
              <a:defRPr sz="1700">
                <a:solidFill>
                  <a:srgbClr val="00376C"/>
                </a:solidFill>
                <a:latin typeface="Verdana" panose="020B0604030504040204" pitchFamily="34" charset="0"/>
                <a:ea typeface="ヒラギノ角ゴ Pro W3" pitchFamily="4" charset="-128"/>
              </a:defRPr>
            </a:lvl6pPr>
            <a:lvl7pPr marL="2190750" indent="-225425" defTabSz="1095375" eaLnBrk="0" fontAlgn="base" hangingPunct="0">
              <a:spcBef>
                <a:spcPct val="20000"/>
              </a:spcBef>
              <a:spcAft>
                <a:spcPct val="0"/>
              </a:spcAft>
              <a:buFont typeface="Arial" panose="020B0604020202020204" pitchFamily="34" charset="0"/>
              <a:buChar char="•"/>
              <a:tabLst>
                <a:tab pos="180975" algn="l"/>
              </a:tabLst>
              <a:defRPr sz="1700">
                <a:solidFill>
                  <a:srgbClr val="00376C"/>
                </a:solidFill>
                <a:latin typeface="Verdana" panose="020B0604030504040204" pitchFamily="34" charset="0"/>
                <a:ea typeface="ヒラギノ角ゴ Pro W3" pitchFamily="4" charset="-128"/>
              </a:defRPr>
            </a:lvl7pPr>
            <a:lvl8pPr marL="2647950" indent="-225425" defTabSz="1095375" eaLnBrk="0" fontAlgn="base" hangingPunct="0">
              <a:spcBef>
                <a:spcPct val="20000"/>
              </a:spcBef>
              <a:spcAft>
                <a:spcPct val="0"/>
              </a:spcAft>
              <a:buFont typeface="Arial" panose="020B0604020202020204" pitchFamily="34" charset="0"/>
              <a:buChar char="•"/>
              <a:tabLst>
                <a:tab pos="180975" algn="l"/>
              </a:tabLst>
              <a:defRPr sz="1700">
                <a:solidFill>
                  <a:srgbClr val="00376C"/>
                </a:solidFill>
                <a:latin typeface="Verdana" panose="020B0604030504040204" pitchFamily="34" charset="0"/>
                <a:ea typeface="ヒラギノ角ゴ Pro W3" pitchFamily="4" charset="-128"/>
              </a:defRPr>
            </a:lvl8pPr>
            <a:lvl9pPr marL="3105150" indent="-225425" defTabSz="1095375" eaLnBrk="0" fontAlgn="base" hangingPunct="0">
              <a:spcBef>
                <a:spcPct val="20000"/>
              </a:spcBef>
              <a:spcAft>
                <a:spcPct val="0"/>
              </a:spcAft>
              <a:buFont typeface="Arial" panose="020B0604020202020204" pitchFamily="34" charset="0"/>
              <a:buChar char="•"/>
              <a:tabLst>
                <a:tab pos="180975" algn="l"/>
              </a:tabLst>
              <a:defRPr sz="1700">
                <a:solidFill>
                  <a:srgbClr val="00376C"/>
                </a:solidFill>
                <a:latin typeface="Verdana" panose="020B0604030504040204" pitchFamily="34" charset="0"/>
                <a:ea typeface="ヒラギノ角ゴ Pro W3" pitchFamily="4" charset="-128"/>
              </a:defRPr>
            </a:lvl9pPr>
          </a:lstStyle>
          <a:p>
            <a:pPr eaLnBrk="1" hangingPunct="1">
              <a:spcBef>
                <a:spcPct val="0"/>
              </a:spcBef>
            </a:pPr>
            <a:endParaRPr lang="de-DE" altLang="de-DE" sz="2000" b="1" dirty="0">
              <a:latin typeface="+mn-lt"/>
            </a:endParaRPr>
          </a:p>
          <a:p>
            <a:pPr eaLnBrk="1" hangingPunct="1">
              <a:spcBef>
                <a:spcPct val="0"/>
              </a:spcBef>
              <a:buNone/>
            </a:pPr>
            <a:r>
              <a:rPr lang="de-DE" altLang="de-DE" sz="2000" dirty="0">
                <a:latin typeface="+mn-lt"/>
              </a:rPr>
              <a:t>Kombinationsbachelor </a:t>
            </a:r>
          </a:p>
          <a:p>
            <a:pPr eaLnBrk="1" hangingPunct="1">
              <a:spcBef>
                <a:spcPct val="0"/>
              </a:spcBef>
              <a:buNone/>
            </a:pPr>
            <a:endParaRPr lang="de-DE" altLang="de-DE" sz="2000" dirty="0">
              <a:latin typeface="+mn-lt"/>
            </a:endParaRPr>
          </a:p>
          <a:p>
            <a:pPr marL="342900" indent="-342900" eaLnBrk="1" hangingPunct="1">
              <a:spcBef>
                <a:spcPct val="0"/>
              </a:spcBef>
            </a:pPr>
            <a:r>
              <a:rPr lang="de-DE" altLang="de-DE" sz="2000" dirty="0">
                <a:latin typeface="+mn-lt"/>
              </a:rPr>
              <a:t>Kernfach: 120 LP</a:t>
            </a:r>
          </a:p>
          <a:p>
            <a:pPr marL="342900" indent="-342900" eaLnBrk="1" hangingPunct="1">
              <a:spcBef>
                <a:spcPct val="0"/>
              </a:spcBef>
            </a:pPr>
            <a:r>
              <a:rPr lang="de-DE" altLang="de-DE" sz="2000" dirty="0">
                <a:latin typeface="+mn-lt"/>
              </a:rPr>
              <a:t>Zweitfach: 60 LP</a:t>
            </a:r>
          </a:p>
          <a:p>
            <a:pPr eaLnBrk="1" hangingPunct="1">
              <a:spcBef>
                <a:spcPct val="0"/>
              </a:spcBef>
            </a:pPr>
            <a:endParaRPr lang="de-DE" altLang="de-DE" sz="2000" dirty="0">
              <a:latin typeface="+mn-lt"/>
            </a:endParaRPr>
          </a:p>
          <a:p>
            <a:pPr eaLnBrk="1" hangingPunct="1">
              <a:spcBef>
                <a:spcPct val="0"/>
              </a:spcBef>
              <a:buNone/>
            </a:pPr>
            <a:r>
              <a:rPr lang="de-DE" altLang="de-DE" sz="2000" dirty="0">
                <a:latin typeface="+mn-lt"/>
              </a:rPr>
              <a:t>Hierbei sind verschiedene Fächerkombinationen möglich</a:t>
            </a:r>
          </a:p>
          <a:p>
            <a:pPr eaLnBrk="1" hangingPunct="1">
              <a:spcBef>
                <a:spcPct val="0"/>
              </a:spcBef>
              <a:buNone/>
            </a:pPr>
            <a:endParaRPr lang="de-DE" altLang="de-DE" sz="2000" dirty="0">
              <a:latin typeface="+mn-lt"/>
            </a:endParaRPr>
          </a:p>
          <a:p>
            <a:pPr eaLnBrk="1" hangingPunct="1">
              <a:spcBef>
                <a:spcPct val="50000"/>
              </a:spcBef>
              <a:buFontTx/>
              <a:buNone/>
            </a:pPr>
            <a:endParaRPr lang="de-DE" altLang="de-DE" sz="2000" dirty="0">
              <a:latin typeface="+mn-lt"/>
            </a:endParaRPr>
          </a:p>
        </p:txBody>
      </p:sp>
      <p:pic>
        <p:nvPicPr>
          <p:cNvPr id="4103" name="Bild 4">
            <a:extLst>
              <a:ext uri="{FF2B5EF4-FFF2-40B4-BE49-F238E27FC236}">
                <a16:creationId xmlns:a16="http://schemas.microsoft.com/office/drawing/2014/main" xmlns="" id="{119BA838-065E-4C17-BA27-917F7A691A2B}"/>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7848600" y="333375"/>
            <a:ext cx="1044575" cy="1044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Titel 3">
            <a:extLst>
              <a:ext uri="{FF2B5EF4-FFF2-40B4-BE49-F238E27FC236}">
                <a16:creationId xmlns:a16="http://schemas.microsoft.com/office/drawing/2014/main" xmlns="" id="{B8AD6B30-16A3-49E2-83F9-96C4AF653F64}"/>
              </a:ext>
            </a:extLst>
          </p:cNvPr>
          <p:cNvSpPr txBox="1">
            <a:spLocks/>
          </p:cNvSpPr>
          <p:nvPr/>
        </p:nvSpPr>
        <p:spPr bwMode="auto">
          <a:xfrm>
            <a:off x="9113838" y="4876800"/>
            <a:ext cx="304800" cy="1922462"/>
          </a:xfrm>
          <a:prstGeom prst="rect">
            <a:avLst/>
          </a:prstGeom>
          <a:noFill/>
          <a:ln>
            <a:miter lim="800000"/>
            <a:headEnd/>
            <a:tailEnd/>
          </a:ln>
        </p:spPr>
        <p:txBody>
          <a:bodyPr vert="vert270" lIns="72000" tIns="0" rIns="72000" bIns="38194"/>
          <a:lstStyle/>
          <a:p>
            <a:pPr algn="l" eaLnBrk="0" hangingPunct="0">
              <a:spcBef>
                <a:spcPct val="0"/>
              </a:spcBef>
              <a:defRPr/>
            </a:pPr>
            <a:r>
              <a:rPr lang="de-DE" sz="1000" kern="0" dirty="0">
                <a:solidFill>
                  <a:schemeClr val="bg1"/>
                </a:solidFill>
                <a:latin typeface="Source Sans Pro Light"/>
                <a:ea typeface="HU Scala Sans" pitchFamily="4" charset="0"/>
                <a:cs typeface="Source Sans Pro Light"/>
              </a:rPr>
              <a:t>Foto: ???</a:t>
            </a:r>
          </a:p>
        </p:txBody>
      </p:sp>
    </p:spTree>
  </p:cSld>
  <p:clrMapOvr>
    <a:masterClrMapping/>
  </p:clrMapOvr>
  <p:transition spd="slow" advClick="0" advTm="12000">
    <p:fade thruBlk="1"/>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Rectangle 2">
            <a:extLst>
              <a:ext uri="{FF2B5EF4-FFF2-40B4-BE49-F238E27FC236}">
                <a16:creationId xmlns:a16="http://schemas.microsoft.com/office/drawing/2014/main" xmlns="" id="{0AB9C542-9CF1-4465-9E88-B1DB6739EA12}"/>
              </a:ext>
            </a:extLst>
          </p:cNvPr>
          <p:cNvSpPr>
            <a:spLocks noGrp="1" noChangeArrowheads="1"/>
          </p:cNvSpPr>
          <p:nvPr>
            <p:ph type="body" idx="1"/>
          </p:nvPr>
        </p:nvSpPr>
        <p:spPr>
          <a:xfrm>
            <a:off x="457200" y="1587500"/>
            <a:ext cx="7571184" cy="5259388"/>
          </a:xfrm>
        </p:spPr>
        <p:txBody>
          <a:bodyPr lIns="72000" tIns="0" rIns="216000" bIns="0"/>
          <a:lstStyle/>
          <a:p>
            <a:pPr marL="285750" indent="-285750"/>
            <a:r>
              <a:rPr lang="de-DE" sz="1800" dirty="0"/>
              <a:t>Was ist Erziehung? Was ist Lernen und wie vollzieht es sich? Was ist Bildung?</a:t>
            </a:r>
          </a:p>
          <a:p>
            <a:pPr marL="285750" indent="-285750"/>
            <a:endParaRPr lang="de-DE" sz="1800" dirty="0"/>
          </a:p>
          <a:p>
            <a:pPr marL="285750" indent="-285750"/>
            <a:r>
              <a:rPr lang="de-DE" sz="1800" dirty="0"/>
              <a:t>Welche Forschungsmethoden und -ansätze gibt es, um pädagogische Praxis zu analysieren?</a:t>
            </a:r>
          </a:p>
          <a:p>
            <a:pPr marL="285750" indent="-285750"/>
            <a:endParaRPr lang="de-DE" sz="1800" dirty="0"/>
          </a:p>
          <a:p>
            <a:pPr marL="285750" indent="-285750"/>
            <a:r>
              <a:rPr lang="de-DE" sz="1800" dirty="0"/>
              <a:t>Wie können Bildung und Gesellschaft zusammen gedacht werden (theoretisch, historisch, philosophisch, sozial- und kulturwissenschaftlich)? </a:t>
            </a:r>
          </a:p>
          <a:p>
            <a:pPr marL="285750" indent="-285750"/>
            <a:endParaRPr lang="de-DE" sz="1800" dirty="0"/>
          </a:p>
          <a:p>
            <a:pPr marL="285750" indent="-285750"/>
            <a:r>
              <a:rPr lang="de-DE" sz="1800" dirty="0"/>
              <a:t>Welche Konsequenzen haben gesellschaftliche Strukturen für Erziehungs-, Lern- und Bildungsprozesse?</a:t>
            </a:r>
          </a:p>
          <a:p>
            <a:pPr marL="285750" indent="-285750"/>
            <a:endParaRPr lang="de-DE" sz="1800" dirty="0"/>
          </a:p>
          <a:p>
            <a:pPr marL="285750" indent="-285750"/>
            <a:r>
              <a:rPr lang="de-DE" sz="1800" dirty="0"/>
              <a:t>Was heißt Lebenslanges Lernen bzw. Lernen über die Lebensspanne?</a:t>
            </a:r>
          </a:p>
          <a:p>
            <a:pPr marL="0" indent="0">
              <a:buNone/>
            </a:pPr>
            <a:endParaRPr lang="de-DE" sz="1800" dirty="0"/>
          </a:p>
          <a:p>
            <a:pPr marL="0" indent="0">
              <a:buNone/>
            </a:pPr>
            <a:endParaRPr lang="de-DE" sz="1800" dirty="0"/>
          </a:p>
          <a:p>
            <a:pPr marL="0" indent="0">
              <a:buNone/>
            </a:pPr>
            <a:endParaRPr lang="de-DE" sz="1800" dirty="0"/>
          </a:p>
        </p:txBody>
      </p:sp>
      <p:sp>
        <p:nvSpPr>
          <p:cNvPr id="6148" name="Rectangle 3">
            <a:extLst>
              <a:ext uri="{FF2B5EF4-FFF2-40B4-BE49-F238E27FC236}">
                <a16:creationId xmlns:a16="http://schemas.microsoft.com/office/drawing/2014/main" xmlns="" id="{7B298D48-AE41-4DD6-9F71-97A7946B9FE8}"/>
              </a:ext>
            </a:extLst>
          </p:cNvPr>
          <p:cNvSpPr>
            <a:spLocks noChangeArrowheads="1"/>
          </p:cNvSpPr>
          <p:nvPr/>
        </p:nvSpPr>
        <p:spPr bwMode="auto">
          <a:xfrm>
            <a:off x="6229350" y="6286500"/>
            <a:ext cx="2152650" cy="361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gn="l" eaLnBrk="0" hangingPunct="0">
              <a:spcBef>
                <a:spcPct val="20000"/>
              </a:spcBef>
              <a:buFont typeface="Arial" panose="020B0604020202020204" pitchFamily="34" charset="0"/>
              <a:buChar char="•"/>
              <a:defRPr sz="2100">
                <a:solidFill>
                  <a:srgbClr val="00376C"/>
                </a:solidFill>
                <a:latin typeface="Verdana" panose="020B0604030504040204" pitchFamily="34" charset="0"/>
                <a:ea typeface="ＭＳ Ｐゴシック" panose="020B0600070205080204" pitchFamily="34" charset="-128"/>
              </a:defRPr>
            </a:lvl1pPr>
            <a:lvl2pPr marL="37931725" indent="-37474525" algn="l" eaLnBrk="0" hangingPunct="0">
              <a:spcBef>
                <a:spcPct val="20000"/>
              </a:spcBef>
              <a:buFont typeface="Arial" panose="020B0604020202020204" pitchFamily="34" charset="0"/>
              <a:buChar char="•"/>
              <a:defRPr sz="1700">
                <a:solidFill>
                  <a:srgbClr val="00376C"/>
                </a:solidFill>
                <a:latin typeface="Verdana" panose="020B0604030504040204" pitchFamily="34" charset="0"/>
                <a:ea typeface="ＭＳ Ｐゴシック" panose="020B0600070205080204" pitchFamily="34" charset="-128"/>
              </a:defRPr>
            </a:lvl2pPr>
            <a:lvl3pPr marL="749300" indent="-225425" algn="l" eaLnBrk="0" hangingPunct="0">
              <a:spcBef>
                <a:spcPct val="20000"/>
              </a:spcBef>
              <a:buFont typeface="Arial" panose="020B0604020202020204" pitchFamily="34" charset="0"/>
              <a:buChar char="•"/>
              <a:defRPr sz="1700">
                <a:solidFill>
                  <a:srgbClr val="00376C"/>
                </a:solidFill>
                <a:latin typeface="Verdana" panose="020B0604030504040204" pitchFamily="34" charset="0"/>
                <a:ea typeface="ヒラギノ角ゴ Pro W3" pitchFamily="4" charset="-128"/>
              </a:defRPr>
            </a:lvl3pPr>
            <a:lvl4pPr marL="976313" indent="-225425" algn="l" eaLnBrk="0" hangingPunct="0">
              <a:spcBef>
                <a:spcPct val="20000"/>
              </a:spcBef>
              <a:buFont typeface="Arial" panose="020B0604020202020204" pitchFamily="34" charset="0"/>
              <a:buChar char="•"/>
              <a:defRPr sz="1700">
                <a:solidFill>
                  <a:srgbClr val="00376C"/>
                </a:solidFill>
                <a:latin typeface="Verdana" panose="020B0604030504040204" pitchFamily="34" charset="0"/>
                <a:ea typeface="ヒラギノ角ゴ Pro W3" pitchFamily="4" charset="-128"/>
              </a:defRPr>
            </a:lvl4pPr>
            <a:lvl5pPr marL="1276350" indent="-225425" algn="l" eaLnBrk="0" hangingPunct="0">
              <a:spcBef>
                <a:spcPct val="20000"/>
              </a:spcBef>
              <a:buFont typeface="Arial" panose="020B0604020202020204" pitchFamily="34" charset="0"/>
              <a:buChar char="•"/>
              <a:defRPr sz="1700">
                <a:solidFill>
                  <a:srgbClr val="00376C"/>
                </a:solidFill>
                <a:latin typeface="Verdana" panose="020B0604030504040204" pitchFamily="34" charset="0"/>
                <a:ea typeface="ヒラギノ角ゴ Pro W3" pitchFamily="4" charset="-128"/>
              </a:defRPr>
            </a:lvl5pPr>
            <a:lvl6pPr marL="1733550" indent="-225425" eaLnBrk="0" fontAlgn="base" hangingPunct="0">
              <a:spcBef>
                <a:spcPct val="20000"/>
              </a:spcBef>
              <a:spcAft>
                <a:spcPct val="0"/>
              </a:spcAft>
              <a:buFont typeface="Arial" panose="020B0604020202020204" pitchFamily="34" charset="0"/>
              <a:buChar char="•"/>
              <a:defRPr sz="1700">
                <a:solidFill>
                  <a:srgbClr val="00376C"/>
                </a:solidFill>
                <a:latin typeface="Verdana" panose="020B0604030504040204" pitchFamily="34" charset="0"/>
                <a:ea typeface="ヒラギノ角ゴ Pro W3" pitchFamily="4" charset="-128"/>
              </a:defRPr>
            </a:lvl6pPr>
            <a:lvl7pPr marL="2190750" indent="-225425" eaLnBrk="0" fontAlgn="base" hangingPunct="0">
              <a:spcBef>
                <a:spcPct val="20000"/>
              </a:spcBef>
              <a:spcAft>
                <a:spcPct val="0"/>
              </a:spcAft>
              <a:buFont typeface="Arial" panose="020B0604020202020204" pitchFamily="34" charset="0"/>
              <a:buChar char="•"/>
              <a:defRPr sz="1700">
                <a:solidFill>
                  <a:srgbClr val="00376C"/>
                </a:solidFill>
                <a:latin typeface="Verdana" panose="020B0604030504040204" pitchFamily="34" charset="0"/>
                <a:ea typeface="ヒラギノ角ゴ Pro W3" pitchFamily="4" charset="-128"/>
              </a:defRPr>
            </a:lvl7pPr>
            <a:lvl8pPr marL="2647950" indent="-225425" eaLnBrk="0" fontAlgn="base" hangingPunct="0">
              <a:spcBef>
                <a:spcPct val="20000"/>
              </a:spcBef>
              <a:spcAft>
                <a:spcPct val="0"/>
              </a:spcAft>
              <a:buFont typeface="Arial" panose="020B0604020202020204" pitchFamily="34" charset="0"/>
              <a:buChar char="•"/>
              <a:defRPr sz="1700">
                <a:solidFill>
                  <a:srgbClr val="00376C"/>
                </a:solidFill>
                <a:latin typeface="Verdana" panose="020B0604030504040204" pitchFamily="34" charset="0"/>
                <a:ea typeface="ヒラギノ角ゴ Pro W3" pitchFamily="4" charset="-128"/>
              </a:defRPr>
            </a:lvl8pPr>
            <a:lvl9pPr marL="3105150" indent="-225425" eaLnBrk="0" fontAlgn="base" hangingPunct="0">
              <a:spcBef>
                <a:spcPct val="20000"/>
              </a:spcBef>
              <a:spcAft>
                <a:spcPct val="0"/>
              </a:spcAft>
              <a:buFont typeface="Arial" panose="020B0604020202020204" pitchFamily="34" charset="0"/>
              <a:buChar char="•"/>
              <a:defRPr sz="1700">
                <a:solidFill>
                  <a:srgbClr val="00376C"/>
                </a:solidFill>
                <a:latin typeface="Verdana" panose="020B0604030504040204" pitchFamily="34" charset="0"/>
                <a:ea typeface="ヒラギノ角ゴ Pro W3" pitchFamily="4" charset="-128"/>
              </a:defRPr>
            </a:lvl9pPr>
          </a:lstStyle>
          <a:p>
            <a:pPr>
              <a:spcBef>
                <a:spcPct val="0"/>
              </a:spcBef>
              <a:buFontTx/>
              <a:buNone/>
            </a:pPr>
            <a:endParaRPr lang="de-DE" altLang="de-DE" sz="900" dirty="0"/>
          </a:p>
        </p:txBody>
      </p:sp>
      <p:sp>
        <p:nvSpPr>
          <p:cNvPr id="6149" name="Titel 3">
            <a:extLst>
              <a:ext uri="{FF2B5EF4-FFF2-40B4-BE49-F238E27FC236}">
                <a16:creationId xmlns:a16="http://schemas.microsoft.com/office/drawing/2014/main" xmlns="" id="{BB93A695-664F-4ADF-A02C-88B6AAB394C1}"/>
              </a:ext>
            </a:extLst>
          </p:cNvPr>
          <p:cNvSpPr>
            <a:spLocks/>
          </p:cNvSpPr>
          <p:nvPr/>
        </p:nvSpPr>
        <p:spPr bwMode="auto">
          <a:xfrm>
            <a:off x="455613" y="549275"/>
            <a:ext cx="8229600" cy="785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2000" tIns="38194" rIns="72000" bIns="38194"/>
          <a:lstStyle>
            <a:lvl1pPr algn="l" eaLnBrk="0" hangingPunct="0">
              <a:spcBef>
                <a:spcPct val="20000"/>
              </a:spcBef>
              <a:buFont typeface="Arial" panose="020B0604020202020204" pitchFamily="34" charset="0"/>
              <a:buChar char="•"/>
              <a:defRPr sz="2100">
                <a:solidFill>
                  <a:srgbClr val="00376C"/>
                </a:solidFill>
                <a:latin typeface="Verdana" panose="020B0604030504040204" pitchFamily="34" charset="0"/>
                <a:ea typeface="ＭＳ Ｐゴシック" panose="020B0600070205080204" pitchFamily="34" charset="-128"/>
              </a:defRPr>
            </a:lvl1pPr>
            <a:lvl2pPr marL="37931725" indent="-37474525" algn="l" eaLnBrk="0" hangingPunct="0">
              <a:spcBef>
                <a:spcPct val="20000"/>
              </a:spcBef>
              <a:buFont typeface="Arial" panose="020B0604020202020204" pitchFamily="34" charset="0"/>
              <a:buChar char="•"/>
              <a:defRPr sz="1700">
                <a:solidFill>
                  <a:srgbClr val="00376C"/>
                </a:solidFill>
                <a:latin typeface="Verdana" panose="020B0604030504040204" pitchFamily="34" charset="0"/>
                <a:ea typeface="ＭＳ Ｐゴシック" panose="020B0600070205080204" pitchFamily="34" charset="-128"/>
              </a:defRPr>
            </a:lvl2pPr>
            <a:lvl3pPr marL="749300" indent="-225425" algn="l" eaLnBrk="0" hangingPunct="0">
              <a:spcBef>
                <a:spcPct val="20000"/>
              </a:spcBef>
              <a:buFont typeface="Arial" panose="020B0604020202020204" pitchFamily="34" charset="0"/>
              <a:buChar char="•"/>
              <a:defRPr sz="1700">
                <a:solidFill>
                  <a:srgbClr val="00376C"/>
                </a:solidFill>
                <a:latin typeface="Verdana" panose="020B0604030504040204" pitchFamily="34" charset="0"/>
                <a:ea typeface="ヒラギノ角ゴ Pro W3" pitchFamily="4" charset="-128"/>
              </a:defRPr>
            </a:lvl3pPr>
            <a:lvl4pPr marL="976313" indent="-225425" algn="l" eaLnBrk="0" hangingPunct="0">
              <a:spcBef>
                <a:spcPct val="20000"/>
              </a:spcBef>
              <a:buFont typeface="Arial" panose="020B0604020202020204" pitchFamily="34" charset="0"/>
              <a:buChar char="•"/>
              <a:defRPr sz="1700">
                <a:solidFill>
                  <a:srgbClr val="00376C"/>
                </a:solidFill>
                <a:latin typeface="Verdana" panose="020B0604030504040204" pitchFamily="34" charset="0"/>
                <a:ea typeface="ヒラギノ角ゴ Pro W3" pitchFamily="4" charset="-128"/>
              </a:defRPr>
            </a:lvl4pPr>
            <a:lvl5pPr marL="1276350" indent="-225425" algn="l" eaLnBrk="0" hangingPunct="0">
              <a:spcBef>
                <a:spcPct val="20000"/>
              </a:spcBef>
              <a:buFont typeface="Arial" panose="020B0604020202020204" pitchFamily="34" charset="0"/>
              <a:buChar char="•"/>
              <a:defRPr sz="1700">
                <a:solidFill>
                  <a:srgbClr val="00376C"/>
                </a:solidFill>
                <a:latin typeface="Verdana" panose="020B0604030504040204" pitchFamily="34" charset="0"/>
                <a:ea typeface="ヒラギノ角ゴ Pro W3" pitchFamily="4" charset="-128"/>
              </a:defRPr>
            </a:lvl5pPr>
            <a:lvl6pPr marL="1733550" indent="-225425" eaLnBrk="0" fontAlgn="base" hangingPunct="0">
              <a:spcBef>
                <a:spcPct val="20000"/>
              </a:spcBef>
              <a:spcAft>
                <a:spcPct val="0"/>
              </a:spcAft>
              <a:buFont typeface="Arial" panose="020B0604020202020204" pitchFamily="34" charset="0"/>
              <a:buChar char="•"/>
              <a:defRPr sz="1700">
                <a:solidFill>
                  <a:srgbClr val="00376C"/>
                </a:solidFill>
                <a:latin typeface="Verdana" panose="020B0604030504040204" pitchFamily="34" charset="0"/>
                <a:ea typeface="ヒラギノ角ゴ Pro W3" pitchFamily="4" charset="-128"/>
              </a:defRPr>
            </a:lvl6pPr>
            <a:lvl7pPr marL="2190750" indent="-225425" eaLnBrk="0" fontAlgn="base" hangingPunct="0">
              <a:spcBef>
                <a:spcPct val="20000"/>
              </a:spcBef>
              <a:spcAft>
                <a:spcPct val="0"/>
              </a:spcAft>
              <a:buFont typeface="Arial" panose="020B0604020202020204" pitchFamily="34" charset="0"/>
              <a:buChar char="•"/>
              <a:defRPr sz="1700">
                <a:solidFill>
                  <a:srgbClr val="00376C"/>
                </a:solidFill>
                <a:latin typeface="Verdana" panose="020B0604030504040204" pitchFamily="34" charset="0"/>
                <a:ea typeface="ヒラギノ角ゴ Pro W3" pitchFamily="4" charset="-128"/>
              </a:defRPr>
            </a:lvl7pPr>
            <a:lvl8pPr marL="2647950" indent="-225425" eaLnBrk="0" fontAlgn="base" hangingPunct="0">
              <a:spcBef>
                <a:spcPct val="20000"/>
              </a:spcBef>
              <a:spcAft>
                <a:spcPct val="0"/>
              </a:spcAft>
              <a:buFont typeface="Arial" panose="020B0604020202020204" pitchFamily="34" charset="0"/>
              <a:buChar char="•"/>
              <a:defRPr sz="1700">
                <a:solidFill>
                  <a:srgbClr val="00376C"/>
                </a:solidFill>
                <a:latin typeface="Verdana" panose="020B0604030504040204" pitchFamily="34" charset="0"/>
                <a:ea typeface="ヒラギノ角ゴ Pro W3" pitchFamily="4" charset="-128"/>
              </a:defRPr>
            </a:lvl8pPr>
            <a:lvl9pPr marL="3105150" indent="-225425" eaLnBrk="0" fontAlgn="base" hangingPunct="0">
              <a:spcBef>
                <a:spcPct val="20000"/>
              </a:spcBef>
              <a:spcAft>
                <a:spcPct val="0"/>
              </a:spcAft>
              <a:buFont typeface="Arial" panose="020B0604020202020204" pitchFamily="34" charset="0"/>
              <a:buChar char="•"/>
              <a:defRPr sz="1700">
                <a:solidFill>
                  <a:srgbClr val="00376C"/>
                </a:solidFill>
                <a:latin typeface="Verdana" panose="020B0604030504040204" pitchFamily="34" charset="0"/>
                <a:ea typeface="ヒラギノ角ゴ Pro W3" pitchFamily="4" charset="-128"/>
              </a:defRPr>
            </a:lvl9pPr>
          </a:lstStyle>
          <a:p>
            <a:pPr>
              <a:spcBef>
                <a:spcPct val="0"/>
              </a:spcBef>
              <a:buFontTx/>
              <a:buNone/>
            </a:pPr>
            <a:r>
              <a:rPr lang="de-DE" altLang="de-DE" sz="2400" b="1" dirty="0">
                <a:latin typeface="Source Sans Pro" panose="020B0604020202020204"/>
              </a:rPr>
              <a:t>Fragen und Themen </a:t>
            </a:r>
          </a:p>
          <a:p>
            <a:pPr>
              <a:spcBef>
                <a:spcPct val="0"/>
              </a:spcBef>
              <a:buFontTx/>
              <a:buNone/>
            </a:pPr>
            <a:r>
              <a:rPr lang="de-DE" altLang="de-DE" sz="2400" b="1" dirty="0">
                <a:latin typeface="Source Sans Pro" panose="020B0604020202020204"/>
              </a:rPr>
              <a:t>im erziehungswissenschaftlichen Studium</a:t>
            </a:r>
          </a:p>
        </p:txBody>
      </p:sp>
      <p:pic>
        <p:nvPicPr>
          <p:cNvPr id="6150" name="Bild 4">
            <a:extLst>
              <a:ext uri="{FF2B5EF4-FFF2-40B4-BE49-F238E27FC236}">
                <a16:creationId xmlns:a16="http://schemas.microsoft.com/office/drawing/2014/main" xmlns="" id="{443D3AD5-ED0D-4F40-9079-D403BA1D87D4}"/>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7848600" y="333375"/>
            <a:ext cx="1044575" cy="1044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slow" advClick="0" advTm="12000">
    <p:fade thruBlk="1"/>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Rectangle 2">
            <a:extLst>
              <a:ext uri="{FF2B5EF4-FFF2-40B4-BE49-F238E27FC236}">
                <a16:creationId xmlns:a16="http://schemas.microsoft.com/office/drawing/2014/main" xmlns="" id="{0AB9C542-9CF1-4465-9E88-B1DB6739EA12}"/>
              </a:ext>
            </a:extLst>
          </p:cNvPr>
          <p:cNvSpPr>
            <a:spLocks noGrp="1" noChangeArrowheads="1"/>
          </p:cNvSpPr>
          <p:nvPr>
            <p:ph type="body" idx="1"/>
          </p:nvPr>
        </p:nvSpPr>
        <p:spPr>
          <a:xfrm>
            <a:off x="457200" y="1587500"/>
            <a:ext cx="7571184" cy="5259388"/>
          </a:xfrm>
        </p:spPr>
        <p:txBody>
          <a:bodyPr lIns="72000" tIns="0" rIns="216000" bIns="0"/>
          <a:lstStyle/>
          <a:p>
            <a:endParaRPr lang="de-DE" sz="1800" dirty="0"/>
          </a:p>
          <a:p>
            <a:pPr marL="0" indent="0">
              <a:buNone/>
            </a:pPr>
            <a:r>
              <a:rPr lang="de-DE" sz="1800" dirty="0"/>
              <a:t>Der erfolgreiche Abschluss des Studiums qualifiziert für eine Bandbreite an Tätigkeiten:</a:t>
            </a:r>
          </a:p>
          <a:p>
            <a:pPr marL="0" indent="0">
              <a:buNone/>
            </a:pPr>
            <a:endParaRPr lang="de-DE" sz="1800" dirty="0"/>
          </a:p>
          <a:p>
            <a:pPr lvl="1"/>
            <a:r>
              <a:rPr lang="de-DE" sz="1400" dirty="0"/>
              <a:t>erziehende, lehrende, vermittelnde und beratende Tätigkeiten </a:t>
            </a:r>
          </a:p>
          <a:p>
            <a:pPr lvl="1"/>
            <a:r>
              <a:rPr lang="de-DE" sz="1400" dirty="0"/>
              <a:t>forschende, evaluative sowie konzeptionelle und organisatorische Aufgaben </a:t>
            </a:r>
          </a:p>
          <a:p>
            <a:pPr lvl="1">
              <a:buFont typeface="Wingdings" panose="05000000000000000000" pitchFamily="2" charset="2"/>
              <a:buChar char="Ø"/>
            </a:pPr>
            <a:r>
              <a:rPr lang="de-DE" sz="1400" dirty="0"/>
              <a:t>in allen Bereichen des Bildungs- und Sozialwesens sowie anderen bildungsrelevanten Kontexten. </a:t>
            </a:r>
            <a:endParaRPr lang="de-DE" sz="1800" dirty="0"/>
          </a:p>
          <a:p>
            <a:pPr marL="0" indent="0">
              <a:buNone/>
            </a:pPr>
            <a:endParaRPr lang="de-DE" sz="1800" dirty="0"/>
          </a:p>
          <a:p>
            <a:pPr marL="0" indent="0">
              <a:buNone/>
            </a:pPr>
            <a:r>
              <a:rPr lang="de-DE" sz="1800" dirty="0"/>
              <a:t>Darüber hinaus ermöglicht der Abschluss den Zugang zu Masterstudiengängen, zum Beispiel:  </a:t>
            </a:r>
          </a:p>
          <a:p>
            <a:pPr marL="0" indent="0">
              <a:buNone/>
            </a:pPr>
            <a:endParaRPr lang="de-DE" sz="1800" dirty="0"/>
          </a:p>
          <a:p>
            <a:pPr lvl="1"/>
            <a:r>
              <a:rPr lang="de-DE" sz="1400" dirty="0"/>
              <a:t>"Erziehungswissenschaften" oder "Erwachsenenbildung/Lebenslanges Lernen " an der HU Berlin.</a:t>
            </a:r>
          </a:p>
        </p:txBody>
      </p:sp>
      <p:sp>
        <p:nvSpPr>
          <p:cNvPr id="6148" name="Rectangle 3">
            <a:extLst>
              <a:ext uri="{FF2B5EF4-FFF2-40B4-BE49-F238E27FC236}">
                <a16:creationId xmlns:a16="http://schemas.microsoft.com/office/drawing/2014/main" xmlns="" id="{7B298D48-AE41-4DD6-9F71-97A7946B9FE8}"/>
              </a:ext>
            </a:extLst>
          </p:cNvPr>
          <p:cNvSpPr>
            <a:spLocks noChangeArrowheads="1"/>
          </p:cNvSpPr>
          <p:nvPr/>
        </p:nvSpPr>
        <p:spPr bwMode="auto">
          <a:xfrm>
            <a:off x="6229350" y="6286500"/>
            <a:ext cx="2152650" cy="361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gn="l" eaLnBrk="0" hangingPunct="0">
              <a:spcBef>
                <a:spcPct val="20000"/>
              </a:spcBef>
              <a:buFont typeface="Arial" panose="020B0604020202020204" pitchFamily="34" charset="0"/>
              <a:buChar char="•"/>
              <a:defRPr sz="2100">
                <a:solidFill>
                  <a:srgbClr val="00376C"/>
                </a:solidFill>
                <a:latin typeface="Verdana" panose="020B0604030504040204" pitchFamily="34" charset="0"/>
                <a:ea typeface="ＭＳ Ｐゴシック" panose="020B0600070205080204" pitchFamily="34" charset="-128"/>
              </a:defRPr>
            </a:lvl1pPr>
            <a:lvl2pPr marL="37931725" indent="-37474525" algn="l" eaLnBrk="0" hangingPunct="0">
              <a:spcBef>
                <a:spcPct val="20000"/>
              </a:spcBef>
              <a:buFont typeface="Arial" panose="020B0604020202020204" pitchFamily="34" charset="0"/>
              <a:buChar char="•"/>
              <a:defRPr sz="1700">
                <a:solidFill>
                  <a:srgbClr val="00376C"/>
                </a:solidFill>
                <a:latin typeface="Verdana" panose="020B0604030504040204" pitchFamily="34" charset="0"/>
                <a:ea typeface="ＭＳ Ｐゴシック" panose="020B0600070205080204" pitchFamily="34" charset="-128"/>
              </a:defRPr>
            </a:lvl2pPr>
            <a:lvl3pPr marL="749300" indent="-225425" algn="l" eaLnBrk="0" hangingPunct="0">
              <a:spcBef>
                <a:spcPct val="20000"/>
              </a:spcBef>
              <a:buFont typeface="Arial" panose="020B0604020202020204" pitchFamily="34" charset="0"/>
              <a:buChar char="•"/>
              <a:defRPr sz="1700">
                <a:solidFill>
                  <a:srgbClr val="00376C"/>
                </a:solidFill>
                <a:latin typeface="Verdana" panose="020B0604030504040204" pitchFamily="34" charset="0"/>
                <a:ea typeface="ヒラギノ角ゴ Pro W3" pitchFamily="4" charset="-128"/>
              </a:defRPr>
            </a:lvl3pPr>
            <a:lvl4pPr marL="976313" indent="-225425" algn="l" eaLnBrk="0" hangingPunct="0">
              <a:spcBef>
                <a:spcPct val="20000"/>
              </a:spcBef>
              <a:buFont typeface="Arial" panose="020B0604020202020204" pitchFamily="34" charset="0"/>
              <a:buChar char="•"/>
              <a:defRPr sz="1700">
                <a:solidFill>
                  <a:srgbClr val="00376C"/>
                </a:solidFill>
                <a:latin typeface="Verdana" panose="020B0604030504040204" pitchFamily="34" charset="0"/>
                <a:ea typeface="ヒラギノ角ゴ Pro W3" pitchFamily="4" charset="-128"/>
              </a:defRPr>
            </a:lvl4pPr>
            <a:lvl5pPr marL="1276350" indent="-225425" algn="l" eaLnBrk="0" hangingPunct="0">
              <a:spcBef>
                <a:spcPct val="20000"/>
              </a:spcBef>
              <a:buFont typeface="Arial" panose="020B0604020202020204" pitchFamily="34" charset="0"/>
              <a:buChar char="•"/>
              <a:defRPr sz="1700">
                <a:solidFill>
                  <a:srgbClr val="00376C"/>
                </a:solidFill>
                <a:latin typeface="Verdana" panose="020B0604030504040204" pitchFamily="34" charset="0"/>
                <a:ea typeface="ヒラギノ角ゴ Pro W3" pitchFamily="4" charset="-128"/>
              </a:defRPr>
            </a:lvl5pPr>
            <a:lvl6pPr marL="1733550" indent="-225425" eaLnBrk="0" fontAlgn="base" hangingPunct="0">
              <a:spcBef>
                <a:spcPct val="20000"/>
              </a:spcBef>
              <a:spcAft>
                <a:spcPct val="0"/>
              </a:spcAft>
              <a:buFont typeface="Arial" panose="020B0604020202020204" pitchFamily="34" charset="0"/>
              <a:buChar char="•"/>
              <a:defRPr sz="1700">
                <a:solidFill>
                  <a:srgbClr val="00376C"/>
                </a:solidFill>
                <a:latin typeface="Verdana" panose="020B0604030504040204" pitchFamily="34" charset="0"/>
                <a:ea typeface="ヒラギノ角ゴ Pro W3" pitchFamily="4" charset="-128"/>
              </a:defRPr>
            </a:lvl6pPr>
            <a:lvl7pPr marL="2190750" indent="-225425" eaLnBrk="0" fontAlgn="base" hangingPunct="0">
              <a:spcBef>
                <a:spcPct val="20000"/>
              </a:spcBef>
              <a:spcAft>
                <a:spcPct val="0"/>
              </a:spcAft>
              <a:buFont typeface="Arial" panose="020B0604020202020204" pitchFamily="34" charset="0"/>
              <a:buChar char="•"/>
              <a:defRPr sz="1700">
                <a:solidFill>
                  <a:srgbClr val="00376C"/>
                </a:solidFill>
                <a:latin typeface="Verdana" panose="020B0604030504040204" pitchFamily="34" charset="0"/>
                <a:ea typeface="ヒラギノ角ゴ Pro W3" pitchFamily="4" charset="-128"/>
              </a:defRPr>
            </a:lvl7pPr>
            <a:lvl8pPr marL="2647950" indent="-225425" eaLnBrk="0" fontAlgn="base" hangingPunct="0">
              <a:spcBef>
                <a:spcPct val="20000"/>
              </a:spcBef>
              <a:spcAft>
                <a:spcPct val="0"/>
              </a:spcAft>
              <a:buFont typeface="Arial" panose="020B0604020202020204" pitchFamily="34" charset="0"/>
              <a:buChar char="•"/>
              <a:defRPr sz="1700">
                <a:solidFill>
                  <a:srgbClr val="00376C"/>
                </a:solidFill>
                <a:latin typeface="Verdana" panose="020B0604030504040204" pitchFamily="34" charset="0"/>
                <a:ea typeface="ヒラギノ角ゴ Pro W3" pitchFamily="4" charset="-128"/>
              </a:defRPr>
            </a:lvl8pPr>
            <a:lvl9pPr marL="3105150" indent="-225425" eaLnBrk="0" fontAlgn="base" hangingPunct="0">
              <a:spcBef>
                <a:spcPct val="20000"/>
              </a:spcBef>
              <a:spcAft>
                <a:spcPct val="0"/>
              </a:spcAft>
              <a:buFont typeface="Arial" panose="020B0604020202020204" pitchFamily="34" charset="0"/>
              <a:buChar char="•"/>
              <a:defRPr sz="1700">
                <a:solidFill>
                  <a:srgbClr val="00376C"/>
                </a:solidFill>
                <a:latin typeface="Verdana" panose="020B0604030504040204" pitchFamily="34" charset="0"/>
                <a:ea typeface="ヒラギノ角ゴ Pro W3" pitchFamily="4" charset="-128"/>
              </a:defRPr>
            </a:lvl9pPr>
          </a:lstStyle>
          <a:p>
            <a:pPr>
              <a:spcBef>
                <a:spcPct val="0"/>
              </a:spcBef>
              <a:buFontTx/>
              <a:buNone/>
            </a:pPr>
            <a:endParaRPr lang="de-DE" altLang="de-DE" sz="900"/>
          </a:p>
        </p:txBody>
      </p:sp>
      <p:sp>
        <p:nvSpPr>
          <p:cNvPr id="6149" name="Titel 3">
            <a:extLst>
              <a:ext uri="{FF2B5EF4-FFF2-40B4-BE49-F238E27FC236}">
                <a16:creationId xmlns:a16="http://schemas.microsoft.com/office/drawing/2014/main" xmlns="" id="{BB93A695-664F-4ADF-A02C-88B6AAB394C1}"/>
              </a:ext>
            </a:extLst>
          </p:cNvPr>
          <p:cNvSpPr>
            <a:spLocks/>
          </p:cNvSpPr>
          <p:nvPr/>
        </p:nvSpPr>
        <p:spPr bwMode="auto">
          <a:xfrm>
            <a:off x="513941" y="548640"/>
            <a:ext cx="8291264" cy="432089"/>
          </a:xfrm>
          <a:prstGeom prst="rect">
            <a:avLst/>
          </a:prstGeom>
          <a:solidFill>
            <a:schemeClr val="bg1"/>
          </a:solidFill>
          <a:ln>
            <a:noFill/>
          </a:ln>
        </p:spPr>
        <p:txBody>
          <a:bodyPr lIns="72000" tIns="38194" rIns="72000" bIns="38194"/>
          <a:lstStyle>
            <a:lvl1pPr algn="l" eaLnBrk="0" hangingPunct="0">
              <a:spcBef>
                <a:spcPct val="20000"/>
              </a:spcBef>
              <a:buFont typeface="Arial" panose="020B0604020202020204" pitchFamily="34" charset="0"/>
              <a:buChar char="•"/>
              <a:defRPr sz="2100">
                <a:solidFill>
                  <a:srgbClr val="00376C"/>
                </a:solidFill>
                <a:latin typeface="Verdana" panose="020B0604030504040204" pitchFamily="34" charset="0"/>
                <a:ea typeface="ＭＳ Ｐゴシック" panose="020B0600070205080204" pitchFamily="34" charset="-128"/>
              </a:defRPr>
            </a:lvl1pPr>
            <a:lvl2pPr marL="37931725" indent="-37474525" algn="l" eaLnBrk="0" hangingPunct="0">
              <a:spcBef>
                <a:spcPct val="20000"/>
              </a:spcBef>
              <a:buFont typeface="Arial" panose="020B0604020202020204" pitchFamily="34" charset="0"/>
              <a:buChar char="•"/>
              <a:defRPr sz="1700">
                <a:solidFill>
                  <a:srgbClr val="00376C"/>
                </a:solidFill>
                <a:latin typeface="Verdana" panose="020B0604030504040204" pitchFamily="34" charset="0"/>
                <a:ea typeface="ＭＳ Ｐゴシック" panose="020B0600070205080204" pitchFamily="34" charset="-128"/>
              </a:defRPr>
            </a:lvl2pPr>
            <a:lvl3pPr marL="749300" indent="-225425" algn="l" eaLnBrk="0" hangingPunct="0">
              <a:spcBef>
                <a:spcPct val="20000"/>
              </a:spcBef>
              <a:buFont typeface="Arial" panose="020B0604020202020204" pitchFamily="34" charset="0"/>
              <a:buChar char="•"/>
              <a:defRPr sz="1700">
                <a:solidFill>
                  <a:srgbClr val="00376C"/>
                </a:solidFill>
                <a:latin typeface="Verdana" panose="020B0604030504040204" pitchFamily="34" charset="0"/>
                <a:ea typeface="ヒラギノ角ゴ Pro W3" pitchFamily="4" charset="-128"/>
              </a:defRPr>
            </a:lvl3pPr>
            <a:lvl4pPr marL="976313" indent="-225425" algn="l" eaLnBrk="0" hangingPunct="0">
              <a:spcBef>
                <a:spcPct val="20000"/>
              </a:spcBef>
              <a:buFont typeface="Arial" panose="020B0604020202020204" pitchFamily="34" charset="0"/>
              <a:buChar char="•"/>
              <a:defRPr sz="1700">
                <a:solidFill>
                  <a:srgbClr val="00376C"/>
                </a:solidFill>
                <a:latin typeface="Verdana" panose="020B0604030504040204" pitchFamily="34" charset="0"/>
                <a:ea typeface="ヒラギノ角ゴ Pro W3" pitchFamily="4" charset="-128"/>
              </a:defRPr>
            </a:lvl4pPr>
            <a:lvl5pPr marL="1276350" indent="-225425" algn="l" eaLnBrk="0" hangingPunct="0">
              <a:spcBef>
                <a:spcPct val="20000"/>
              </a:spcBef>
              <a:buFont typeface="Arial" panose="020B0604020202020204" pitchFamily="34" charset="0"/>
              <a:buChar char="•"/>
              <a:defRPr sz="1700">
                <a:solidFill>
                  <a:srgbClr val="00376C"/>
                </a:solidFill>
                <a:latin typeface="Verdana" panose="020B0604030504040204" pitchFamily="34" charset="0"/>
                <a:ea typeface="ヒラギノ角ゴ Pro W3" pitchFamily="4" charset="-128"/>
              </a:defRPr>
            </a:lvl5pPr>
            <a:lvl6pPr marL="1733550" indent="-225425" eaLnBrk="0" fontAlgn="base" hangingPunct="0">
              <a:spcBef>
                <a:spcPct val="20000"/>
              </a:spcBef>
              <a:spcAft>
                <a:spcPct val="0"/>
              </a:spcAft>
              <a:buFont typeface="Arial" panose="020B0604020202020204" pitchFamily="34" charset="0"/>
              <a:buChar char="•"/>
              <a:defRPr sz="1700">
                <a:solidFill>
                  <a:srgbClr val="00376C"/>
                </a:solidFill>
                <a:latin typeface="Verdana" panose="020B0604030504040204" pitchFamily="34" charset="0"/>
                <a:ea typeface="ヒラギノ角ゴ Pro W3" pitchFamily="4" charset="-128"/>
              </a:defRPr>
            </a:lvl6pPr>
            <a:lvl7pPr marL="2190750" indent="-225425" eaLnBrk="0" fontAlgn="base" hangingPunct="0">
              <a:spcBef>
                <a:spcPct val="20000"/>
              </a:spcBef>
              <a:spcAft>
                <a:spcPct val="0"/>
              </a:spcAft>
              <a:buFont typeface="Arial" panose="020B0604020202020204" pitchFamily="34" charset="0"/>
              <a:buChar char="•"/>
              <a:defRPr sz="1700">
                <a:solidFill>
                  <a:srgbClr val="00376C"/>
                </a:solidFill>
                <a:latin typeface="Verdana" panose="020B0604030504040204" pitchFamily="34" charset="0"/>
                <a:ea typeface="ヒラギノ角ゴ Pro W3" pitchFamily="4" charset="-128"/>
              </a:defRPr>
            </a:lvl7pPr>
            <a:lvl8pPr marL="2647950" indent="-225425" eaLnBrk="0" fontAlgn="base" hangingPunct="0">
              <a:spcBef>
                <a:spcPct val="20000"/>
              </a:spcBef>
              <a:spcAft>
                <a:spcPct val="0"/>
              </a:spcAft>
              <a:buFont typeface="Arial" panose="020B0604020202020204" pitchFamily="34" charset="0"/>
              <a:buChar char="•"/>
              <a:defRPr sz="1700">
                <a:solidFill>
                  <a:srgbClr val="00376C"/>
                </a:solidFill>
                <a:latin typeface="Verdana" panose="020B0604030504040204" pitchFamily="34" charset="0"/>
                <a:ea typeface="ヒラギノ角ゴ Pro W3" pitchFamily="4" charset="-128"/>
              </a:defRPr>
            </a:lvl8pPr>
            <a:lvl9pPr marL="3105150" indent="-225425" eaLnBrk="0" fontAlgn="base" hangingPunct="0">
              <a:spcBef>
                <a:spcPct val="20000"/>
              </a:spcBef>
              <a:spcAft>
                <a:spcPct val="0"/>
              </a:spcAft>
              <a:buFont typeface="Arial" panose="020B0604020202020204" pitchFamily="34" charset="0"/>
              <a:buChar char="•"/>
              <a:defRPr sz="1700">
                <a:solidFill>
                  <a:srgbClr val="00376C"/>
                </a:solidFill>
                <a:latin typeface="Verdana" panose="020B0604030504040204" pitchFamily="34" charset="0"/>
                <a:ea typeface="ヒラギノ角ゴ Pro W3" pitchFamily="4" charset="-128"/>
              </a:defRPr>
            </a:lvl9pPr>
          </a:lstStyle>
          <a:p>
            <a:pPr>
              <a:spcBef>
                <a:spcPct val="0"/>
              </a:spcBef>
              <a:buFontTx/>
              <a:buNone/>
            </a:pPr>
            <a:r>
              <a:rPr lang="de-DE" sz="2400" b="1" dirty="0">
                <a:latin typeface="Source Sans Pro" panose="020B0604020202020204"/>
              </a:rPr>
              <a:t>Berufliche Perspektiven und </a:t>
            </a:r>
          </a:p>
          <a:p>
            <a:pPr>
              <a:spcBef>
                <a:spcPct val="0"/>
              </a:spcBef>
              <a:buFontTx/>
              <a:buNone/>
            </a:pPr>
            <a:r>
              <a:rPr lang="de-DE" sz="2400" b="1" dirty="0">
                <a:latin typeface="Source Sans Pro" panose="020B0604020202020204"/>
              </a:rPr>
              <a:t>pädagogische Handlungsfelder</a:t>
            </a:r>
            <a:endParaRPr lang="de-DE" altLang="de-DE" sz="2400" dirty="0">
              <a:solidFill>
                <a:schemeClr val="bg1"/>
              </a:solidFill>
              <a:highlight>
                <a:srgbClr val="00376C"/>
              </a:highlight>
              <a:latin typeface="Source Sans Pro" panose="020B0604020202020204" pitchFamily="34" charset="0"/>
            </a:endParaRPr>
          </a:p>
        </p:txBody>
      </p:sp>
      <p:pic>
        <p:nvPicPr>
          <p:cNvPr id="6150" name="Bild 4">
            <a:extLst>
              <a:ext uri="{FF2B5EF4-FFF2-40B4-BE49-F238E27FC236}">
                <a16:creationId xmlns:a16="http://schemas.microsoft.com/office/drawing/2014/main" xmlns="" id="{443D3AD5-ED0D-4F40-9079-D403BA1D87D4}"/>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7848600" y="333375"/>
            <a:ext cx="1044575" cy="1044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itel 3">
            <a:extLst>
              <a:ext uri="{FF2B5EF4-FFF2-40B4-BE49-F238E27FC236}">
                <a16:creationId xmlns:a16="http://schemas.microsoft.com/office/drawing/2014/main" xmlns="" id="{1E92E837-DD3B-460A-9F3F-D89E3C473FA7}"/>
              </a:ext>
            </a:extLst>
          </p:cNvPr>
          <p:cNvSpPr txBox="1">
            <a:spLocks/>
          </p:cNvSpPr>
          <p:nvPr/>
        </p:nvSpPr>
        <p:spPr bwMode="auto">
          <a:xfrm>
            <a:off x="8839200" y="4876800"/>
            <a:ext cx="304800" cy="1922462"/>
          </a:xfrm>
          <a:prstGeom prst="rect">
            <a:avLst/>
          </a:prstGeom>
          <a:noFill/>
          <a:ln>
            <a:miter lim="800000"/>
            <a:headEnd/>
            <a:tailEnd/>
          </a:ln>
        </p:spPr>
        <p:txBody>
          <a:bodyPr vert="vert270" lIns="72000" tIns="0" rIns="72000" bIns="38194"/>
          <a:lstStyle/>
          <a:p>
            <a:pPr algn="l" eaLnBrk="0" hangingPunct="0">
              <a:spcBef>
                <a:spcPct val="0"/>
              </a:spcBef>
              <a:defRPr/>
            </a:pPr>
            <a:endParaRPr lang="de-DE" sz="1000" kern="0" dirty="0">
              <a:solidFill>
                <a:schemeClr val="bg2">
                  <a:lumMod val="75000"/>
                </a:schemeClr>
              </a:solidFill>
              <a:latin typeface="Source Sans Pro Light"/>
              <a:ea typeface="HU Scala Sans" pitchFamily="4" charset="0"/>
              <a:cs typeface="Source Sans Pro Light"/>
            </a:endParaRPr>
          </a:p>
        </p:txBody>
      </p:sp>
    </p:spTree>
    <p:extLst>
      <p:ext uri="{BB962C8B-B14F-4D97-AF65-F5344CB8AC3E}">
        <p14:creationId xmlns:p14="http://schemas.microsoft.com/office/powerpoint/2010/main" val="3587208878"/>
      </p:ext>
    </p:extLst>
  </p:cSld>
  <p:clrMapOvr>
    <a:masterClrMapping/>
  </p:clrMapOvr>
  <p:transition spd="slow" advClick="0" advTm="12000">
    <p:fade thruBlk="1"/>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Rectangle 2">
            <a:extLst>
              <a:ext uri="{FF2B5EF4-FFF2-40B4-BE49-F238E27FC236}">
                <a16:creationId xmlns:a16="http://schemas.microsoft.com/office/drawing/2014/main" xmlns="" id="{0AB9C542-9CF1-4465-9E88-B1DB6739EA12}"/>
              </a:ext>
            </a:extLst>
          </p:cNvPr>
          <p:cNvSpPr>
            <a:spLocks noGrp="1" noChangeArrowheads="1"/>
          </p:cNvSpPr>
          <p:nvPr>
            <p:ph type="body" idx="1"/>
          </p:nvPr>
        </p:nvSpPr>
        <p:spPr>
          <a:xfrm>
            <a:off x="457200" y="1587500"/>
            <a:ext cx="7571184" cy="5259388"/>
          </a:xfrm>
        </p:spPr>
        <p:txBody>
          <a:bodyPr lIns="72000" tIns="0" rIns="216000" bIns="0"/>
          <a:lstStyle/>
          <a:p>
            <a:r>
              <a:rPr lang="de-DE" sz="1800" dirty="0"/>
              <a:t>Kinder- und Jugendbildung</a:t>
            </a:r>
            <a:endParaRPr lang="de-DE" sz="1400" dirty="0"/>
          </a:p>
          <a:p>
            <a:r>
              <a:rPr lang="de-DE" sz="1800" dirty="0"/>
              <a:t>Berufsbildung</a:t>
            </a:r>
          </a:p>
          <a:p>
            <a:r>
              <a:rPr lang="de-DE" sz="1800" dirty="0"/>
              <a:t>Erwachsenenbildung, Weiterbildung, Hochschulausbildung </a:t>
            </a:r>
          </a:p>
          <a:p>
            <a:r>
              <a:rPr lang="de-DE" sz="1800" dirty="0"/>
              <a:t>Medien und Methoden</a:t>
            </a:r>
          </a:p>
          <a:p>
            <a:r>
              <a:rPr lang="de-DE" sz="1800" dirty="0"/>
              <a:t>Bildungsforschung</a:t>
            </a:r>
          </a:p>
          <a:p>
            <a:r>
              <a:rPr lang="de-DE" sz="1800" dirty="0"/>
              <a:t>Bildungspolitik</a:t>
            </a:r>
          </a:p>
          <a:p>
            <a:r>
              <a:rPr lang="de-DE" sz="1800" dirty="0"/>
              <a:t>Schulpädagogik, Sozialpädagogik, Freizeitpädagogik</a:t>
            </a:r>
          </a:p>
          <a:p>
            <a:r>
              <a:rPr lang="de-DE" sz="1800" dirty="0"/>
              <a:t>Beratung</a:t>
            </a:r>
          </a:p>
          <a:p>
            <a:r>
              <a:rPr lang="de-DE" sz="1800" dirty="0"/>
              <a:t>Planung und Steuerung von Bildungsorganisationen</a:t>
            </a:r>
          </a:p>
          <a:p>
            <a:r>
              <a:rPr lang="de-DE" sz="1800" dirty="0"/>
              <a:t>Interkulturelle Pädagogik</a:t>
            </a:r>
          </a:p>
          <a:p>
            <a:r>
              <a:rPr lang="de-DE" sz="1800" dirty="0"/>
              <a:t>Soziale Arbeit</a:t>
            </a:r>
          </a:p>
          <a:p>
            <a:r>
              <a:rPr lang="de-DE" sz="1800" dirty="0"/>
              <a:t>Kulturarbeit, </a:t>
            </a:r>
            <a:r>
              <a:rPr lang="de-DE" sz="1800" dirty="0" smtClean="0"/>
              <a:t>Kulturmanagement</a:t>
            </a:r>
          </a:p>
          <a:p>
            <a:r>
              <a:rPr lang="de-DE" sz="1800" dirty="0" smtClean="0"/>
              <a:t>…..</a:t>
            </a:r>
            <a:endParaRPr lang="de-DE" sz="1800" dirty="0"/>
          </a:p>
          <a:p>
            <a:pPr marL="0" indent="0">
              <a:buNone/>
            </a:pPr>
            <a:endParaRPr lang="de-DE" sz="1800" dirty="0"/>
          </a:p>
          <a:p>
            <a:pPr>
              <a:buFont typeface="Wingdings" panose="05000000000000000000" pitchFamily="2" charset="2"/>
              <a:buChar char="Ø"/>
            </a:pPr>
            <a:r>
              <a:rPr lang="de-DE" sz="1800" dirty="0">
                <a:solidFill>
                  <a:schemeClr val="accent1">
                    <a:lumMod val="50000"/>
                  </a:schemeClr>
                </a:solidFill>
              </a:rPr>
              <a:t> Arbeiten in multiprofessionellen Arbeitsfeldern!</a:t>
            </a:r>
          </a:p>
        </p:txBody>
      </p:sp>
      <p:sp>
        <p:nvSpPr>
          <p:cNvPr id="6148" name="Rectangle 3">
            <a:extLst>
              <a:ext uri="{FF2B5EF4-FFF2-40B4-BE49-F238E27FC236}">
                <a16:creationId xmlns:a16="http://schemas.microsoft.com/office/drawing/2014/main" xmlns="" id="{7B298D48-AE41-4DD6-9F71-97A7946B9FE8}"/>
              </a:ext>
            </a:extLst>
          </p:cNvPr>
          <p:cNvSpPr>
            <a:spLocks noChangeArrowheads="1"/>
          </p:cNvSpPr>
          <p:nvPr/>
        </p:nvSpPr>
        <p:spPr bwMode="auto">
          <a:xfrm>
            <a:off x="6229350" y="6286500"/>
            <a:ext cx="2152650" cy="361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gn="l" eaLnBrk="0" hangingPunct="0">
              <a:spcBef>
                <a:spcPct val="20000"/>
              </a:spcBef>
              <a:buFont typeface="Arial" panose="020B0604020202020204" pitchFamily="34" charset="0"/>
              <a:buChar char="•"/>
              <a:defRPr sz="2100">
                <a:solidFill>
                  <a:srgbClr val="00376C"/>
                </a:solidFill>
                <a:latin typeface="Verdana" panose="020B0604030504040204" pitchFamily="34" charset="0"/>
                <a:ea typeface="ＭＳ Ｐゴシック" panose="020B0600070205080204" pitchFamily="34" charset="-128"/>
              </a:defRPr>
            </a:lvl1pPr>
            <a:lvl2pPr marL="37931725" indent="-37474525" algn="l" eaLnBrk="0" hangingPunct="0">
              <a:spcBef>
                <a:spcPct val="20000"/>
              </a:spcBef>
              <a:buFont typeface="Arial" panose="020B0604020202020204" pitchFamily="34" charset="0"/>
              <a:buChar char="•"/>
              <a:defRPr sz="1700">
                <a:solidFill>
                  <a:srgbClr val="00376C"/>
                </a:solidFill>
                <a:latin typeface="Verdana" panose="020B0604030504040204" pitchFamily="34" charset="0"/>
                <a:ea typeface="ＭＳ Ｐゴシック" panose="020B0600070205080204" pitchFamily="34" charset="-128"/>
              </a:defRPr>
            </a:lvl2pPr>
            <a:lvl3pPr marL="749300" indent="-225425" algn="l" eaLnBrk="0" hangingPunct="0">
              <a:spcBef>
                <a:spcPct val="20000"/>
              </a:spcBef>
              <a:buFont typeface="Arial" panose="020B0604020202020204" pitchFamily="34" charset="0"/>
              <a:buChar char="•"/>
              <a:defRPr sz="1700">
                <a:solidFill>
                  <a:srgbClr val="00376C"/>
                </a:solidFill>
                <a:latin typeface="Verdana" panose="020B0604030504040204" pitchFamily="34" charset="0"/>
                <a:ea typeface="ヒラギノ角ゴ Pro W3" pitchFamily="4" charset="-128"/>
              </a:defRPr>
            </a:lvl3pPr>
            <a:lvl4pPr marL="976313" indent="-225425" algn="l" eaLnBrk="0" hangingPunct="0">
              <a:spcBef>
                <a:spcPct val="20000"/>
              </a:spcBef>
              <a:buFont typeface="Arial" panose="020B0604020202020204" pitchFamily="34" charset="0"/>
              <a:buChar char="•"/>
              <a:defRPr sz="1700">
                <a:solidFill>
                  <a:srgbClr val="00376C"/>
                </a:solidFill>
                <a:latin typeface="Verdana" panose="020B0604030504040204" pitchFamily="34" charset="0"/>
                <a:ea typeface="ヒラギノ角ゴ Pro W3" pitchFamily="4" charset="-128"/>
              </a:defRPr>
            </a:lvl4pPr>
            <a:lvl5pPr marL="1276350" indent="-225425" algn="l" eaLnBrk="0" hangingPunct="0">
              <a:spcBef>
                <a:spcPct val="20000"/>
              </a:spcBef>
              <a:buFont typeface="Arial" panose="020B0604020202020204" pitchFamily="34" charset="0"/>
              <a:buChar char="•"/>
              <a:defRPr sz="1700">
                <a:solidFill>
                  <a:srgbClr val="00376C"/>
                </a:solidFill>
                <a:latin typeface="Verdana" panose="020B0604030504040204" pitchFamily="34" charset="0"/>
                <a:ea typeface="ヒラギノ角ゴ Pro W3" pitchFamily="4" charset="-128"/>
              </a:defRPr>
            </a:lvl5pPr>
            <a:lvl6pPr marL="1733550" indent="-225425" eaLnBrk="0" fontAlgn="base" hangingPunct="0">
              <a:spcBef>
                <a:spcPct val="20000"/>
              </a:spcBef>
              <a:spcAft>
                <a:spcPct val="0"/>
              </a:spcAft>
              <a:buFont typeface="Arial" panose="020B0604020202020204" pitchFamily="34" charset="0"/>
              <a:buChar char="•"/>
              <a:defRPr sz="1700">
                <a:solidFill>
                  <a:srgbClr val="00376C"/>
                </a:solidFill>
                <a:latin typeface="Verdana" panose="020B0604030504040204" pitchFamily="34" charset="0"/>
                <a:ea typeface="ヒラギノ角ゴ Pro W3" pitchFamily="4" charset="-128"/>
              </a:defRPr>
            </a:lvl6pPr>
            <a:lvl7pPr marL="2190750" indent="-225425" eaLnBrk="0" fontAlgn="base" hangingPunct="0">
              <a:spcBef>
                <a:spcPct val="20000"/>
              </a:spcBef>
              <a:spcAft>
                <a:spcPct val="0"/>
              </a:spcAft>
              <a:buFont typeface="Arial" panose="020B0604020202020204" pitchFamily="34" charset="0"/>
              <a:buChar char="•"/>
              <a:defRPr sz="1700">
                <a:solidFill>
                  <a:srgbClr val="00376C"/>
                </a:solidFill>
                <a:latin typeface="Verdana" panose="020B0604030504040204" pitchFamily="34" charset="0"/>
                <a:ea typeface="ヒラギノ角ゴ Pro W3" pitchFamily="4" charset="-128"/>
              </a:defRPr>
            </a:lvl7pPr>
            <a:lvl8pPr marL="2647950" indent="-225425" eaLnBrk="0" fontAlgn="base" hangingPunct="0">
              <a:spcBef>
                <a:spcPct val="20000"/>
              </a:spcBef>
              <a:spcAft>
                <a:spcPct val="0"/>
              </a:spcAft>
              <a:buFont typeface="Arial" panose="020B0604020202020204" pitchFamily="34" charset="0"/>
              <a:buChar char="•"/>
              <a:defRPr sz="1700">
                <a:solidFill>
                  <a:srgbClr val="00376C"/>
                </a:solidFill>
                <a:latin typeface="Verdana" panose="020B0604030504040204" pitchFamily="34" charset="0"/>
                <a:ea typeface="ヒラギノ角ゴ Pro W3" pitchFamily="4" charset="-128"/>
              </a:defRPr>
            </a:lvl8pPr>
            <a:lvl9pPr marL="3105150" indent="-225425" eaLnBrk="0" fontAlgn="base" hangingPunct="0">
              <a:spcBef>
                <a:spcPct val="20000"/>
              </a:spcBef>
              <a:spcAft>
                <a:spcPct val="0"/>
              </a:spcAft>
              <a:buFont typeface="Arial" panose="020B0604020202020204" pitchFamily="34" charset="0"/>
              <a:buChar char="•"/>
              <a:defRPr sz="1700">
                <a:solidFill>
                  <a:srgbClr val="00376C"/>
                </a:solidFill>
                <a:latin typeface="Verdana" panose="020B0604030504040204" pitchFamily="34" charset="0"/>
                <a:ea typeface="ヒラギノ角ゴ Pro W3" pitchFamily="4" charset="-128"/>
              </a:defRPr>
            </a:lvl9pPr>
          </a:lstStyle>
          <a:p>
            <a:pPr>
              <a:spcBef>
                <a:spcPct val="0"/>
              </a:spcBef>
              <a:buFontTx/>
              <a:buNone/>
            </a:pPr>
            <a:endParaRPr lang="de-DE" altLang="de-DE" sz="900"/>
          </a:p>
        </p:txBody>
      </p:sp>
      <p:sp>
        <p:nvSpPr>
          <p:cNvPr id="6149" name="Titel 3">
            <a:extLst>
              <a:ext uri="{FF2B5EF4-FFF2-40B4-BE49-F238E27FC236}">
                <a16:creationId xmlns:a16="http://schemas.microsoft.com/office/drawing/2014/main" xmlns="" id="{BB93A695-664F-4ADF-A02C-88B6AAB394C1}"/>
              </a:ext>
            </a:extLst>
          </p:cNvPr>
          <p:cNvSpPr>
            <a:spLocks/>
          </p:cNvSpPr>
          <p:nvPr/>
        </p:nvSpPr>
        <p:spPr bwMode="auto">
          <a:xfrm>
            <a:off x="513941" y="548640"/>
            <a:ext cx="8291264" cy="432089"/>
          </a:xfrm>
          <a:prstGeom prst="rect">
            <a:avLst/>
          </a:prstGeom>
          <a:solidFill>
            <a:schemeClr val="bg1"/>
          </a:solidFill>
          <a:ln>
            <a:noFill/>
          </a:ln>
        </p:spPr>
        <p:txBody>
          <a:bodyPr lIns="72000" tIns="38194" rIns="72000" bIns="38194"/>
          <a:lstStyle>
            <a:lvl1pPr algn="l" eaLnBrk="0" hangingPunct="0">
              <a:spcBef>
                <a:spcPct val="20000"/>
              </a:spcBef>
              <a:buFont typeface="Arial" panose="020B0604020202020204" pitchFamily="34" charset="0"/>
              <a:buChar char="•"/>
              <a:defRPr sz="2100">
                <a:solidFill>
                  <a:srgbClr val="00376C"/>
                </a:solidFill>
                <a:latin typeface="Verdana" panose="020B0604030504040204" pitchFamily="34" charset="0"/>
                <a:ea typeface="ＭＳ Ｐゴシック" panose="020B0600070205080204" pitchFamily="34" charset="-128"/>
              </a:defRPr>
            </a:lvl1pPr>
            <a:lvl2pPr marL="37931725" indent="-37474525" algn="l" eaLnBrk="0" hangingPunct="0">
              <a:spcBef>
                <a:spcPct val="20000"/>
              </a:spcBef>
              <a:buFont typeface="Arial" panose="020B0604020202020204" pitchFamily="34" charset="0"/>
              <a:buChar char="•"/>
              <a:defRPr sz="1700">
                <a:solidFill>
                  <a:srgbClr val="00376C"/>
                </a:solidFill>
                <a:latin typeface="Verdana" panose="020B0604030504040204" pitchFamily="34" charset="0"/>
                <a:ea typeface="ＭＳ Ｐゴシック" panose="020B0600070205080204" pitchFamily="34" charset="-128"/>
              </a:defRPr>
            </a:lvl2pPr>
            <a:lvl3pPr marL="749300" indent="-225425" algn="l" eaLnBrk="0" hangingPunct="0">
              <a:spcBef>
                <a:spcPct val="20000"/>
              </a:spcBef>
              <a:buFont typeface="Arial" panose="020B0604020202020204" pitchFamily="34" charset="0"/>
              <a:buChar char="•"/>
              <a:defRPr sz="1700">
                <a:solidFill>
                  <a:srgbClr val="00376C"/>
                </a:solidFill>
                <a:latin typeface="Verdana" panose="020B0604030504040204" pitchFamily="34" charset="0"/>
                <a:ea typeface="ヒラギノ角ゴ Pro W3" pitchFamily="4" charset="-128"/>
              </a:defRPr>
            </a:lvl3pPr>
            <a:lvl4pPr marL="976313" indent="-225425" algn="l" eaLnBrk="0" hangingPunct="0">
              <a:spcBef>
                <a:spcPct val="20000"/>
              </a:spcBef>
              <a:buFont typeface="Arial" panose="020B0604020202020204" pitchFamily="34" charset="0"/>
              <a:buChar char="•"/>
              <a:defRPr sz="1700">
                <a:solidFill>
                  <a:srgbClr val="00376C"/>
                </a:solidFill>
                <a:latin typeface="Verdana" panose="020B0604030504040204" pitchFamily="34" charset="0"/>
                <a:ea typeface="ヒラギノ角ゴ Pro W3" pitchFamily="4" charset="-128"/>
              </a:defRPr>
            </a:lvl4pPr>
            <a:lvl5pPr marL="1276350" indent="-225425" algn="l" eaLnBrk="0" hangingPunct="0">
              <a:spcBef>
                <a:spcPct val="20000"/>
              </a:spcBef>
              <a:buFont typeface="Arial" panose="020B0604020202020204" pitchFamily="34" charset="0"/>
              <a:buChar char="•"/>
              <a:defRPr sz="1700">
                <a:solidFill>
                  <a:srgbClr val="00376C"/>
                </a:solidFill>
                <a:latin typeface="Verdana" panose="020B0604030504040204" pitchFamily="34" charset="0"/>
                <a:ea typeface="ヒラギノ角ゴ Pro W3" pitchFamily="4" charset="-128"/>
              </a:defRPr>
            </a:lvl5pPr>
            <a:lvl6pPr marL="1733550" indent="-225425" eaLnBrk="0" fontAlgn="base" hangingPunct="0">
              <a:spcBef>
                <a:spcPct val="20000"/>
              </a:spcBef>
              <a:spcAft>
                <a:spcPct val="0"/>
              </a:spcAft>
              <a:buFont typeface="Arial" panose="020B0604020202020204" pitchFamily="34" charset="0"/>
              <a:buChar char="•"/>
              <a:defRPr sz="1700">
                <a:solidFill>
                  <a:srgbClr val="00376C"/>
                </a:solidFill>
                <a:latin typeface="Verdana" panose="020B0604030504040204" pitchFamily="34" charset="0"/>
                <a:ea typeface="ヒラギノ角ゴ Pro W3" pitchFamily="4" charset="-128"/>
              </a:defRPr>
            </a:lvl6pPr>
            <a:lvl7pPr marL="2190750" indent="-225425" eaLnBrk="0" fontAlgn="base" hangingPunct="0">
              <a:spcBef>
                <a:spcPct val="20000"/>
              </a:spcBef>
              <a:spcAft>
                <a:spcPct val="0"/>
              </a:spcAft>
              <a:buFont typeface="Arial" panose="020B0604020202020204" pitchFamily="34" charset="0"/>
              <a:buChar char="•"/>
              <a:defRPr sz="1700">
                <a:solidFill>
                  <a:srgbClr val="00376C"/>
                </a:solidFill>
                <a:latin typeface="Verdana" panose="020B0604030504040204" pitchFamily="34" charset="0"/>
                <a:ea typeface="ヒラギノ角ゴ Pro W3" pitchFamily="4" charset="-128"/>
              </a:defRPr>
            </a:lvl7pPr>
            <a:lvl8pPr marL="2647950" indent="-225425" eaLnBrk="0" fontAlgn="base" hangingPunct="0">
              <a:spcBef>
                <a:spcPct val="20000"/>
              </a:spcBef>
              <a:spcAft>
                <a:spcPct val="0"/>
              </a:spcAft>
              <a:buFont typeface="Arial" panose="020B0604020202020204" pitchFamily="34" charset="0"/>
              <a:buChar char="•"/>
              <a:defRPr sz="1700">
                <a:solidFill>
                  <a:srgbClr val="00376C"/>
                </a:solidFill>
                <a:latin typeface="Verdana" panose="020B0604030504040204" pitchFamily="34" charset="0"/>
                <a:ea typeface="ヒラギノ角ゴ Pro W3" pitchFamily="4" charset="-128"/>
              </a:defRPr>
            </a:lvl8pPr>
            <a:lvl9pPr marL="3105150" indent="-225425" eaLnBrk="0" fontAlgn="base" hangingPunct="0">
              <a:spcBef>
                <a:spcPct val="20000"/>
              </a:spcBef>
              <a:spcAft>
                <a:spcPct val="0"/>
              </a:spcAft>
              <a:buFont typeface="Arial" panose="020B0604020202020204" pitchFamily="34" charset="0"/>
              <a:buChar char="•"/>
              <a:defRPr sz="1700">
                <a:solidFill>
                  <a:srgbClr val="00376C"/>
                </a:solidFill>
                <a:latin typeface="Verdana" panose="020B0604030504040204" pitchFamily="34" charset="0"/>
                <a:ea typeface="ヒラギノ角ゴ Pro W3" pitchFamily="4" charset="-128"/>
              </a:defRPr>
            </a:lvl9pPr>
          </a:lstStyle>
          <a:p>
            <a:pPr>
              <a:spcBef>
                <a:spcPct val="0"/>
              </a:spcBef>
              <a:buFontTx/>
              <a:buNone/>
            </a:pPr>
            <a:r>
              <a:rPr lang="de-DE" sz="2400" b="1" dirty="0">
                <a:latin typeface="Source Sans Pro" panose="020B0604020202020204"/>
              </a:rPr>
              <a:t>Berufliche Perspektiven </a:t>
            </a:r>
          </a:p>
          <a:p>
            <a:pPr>
              <a:spcBef>
                <a:spcPct val="0"/>
              </a:spcBef>
              <a:buFontTx/>
              <a:buNone/>
            </a:pPr>
            <a:r>
              <a:rPr lang="de-DE" sz="2400" b="1" dirty="0">
                <a:latin typeface="Source Sans Pro" panose="020B0604020202020204"/>
              </a:rPr>
              <a:t>und pädagogische </a:t>
            </a:r>
            <a:r>
              <a:rPr lang="de-DE" sz="2400" b="1" dirty="0" smtClean="0">
                <a:latin typeface="Source Sans Pro" panose="020B0604020202020204"/>
              </a:rPr>
              <a:t>Handlungsfelder </a:t>
            </a:r>
            <a:endParaRPr lang="de-DE" altLang="de-DE" sz="2400" dirty="0">
              <a:solidFill>
                <a:schemeClr val="bg1"/>
              </a:solidFill>
              <a:highlight>
                <a:srgbClr val="00376C"/>
              </a:highlight>
              <a:latin typeface="Source Sans Pro" panose="020B0604020202020204" pitchFamily="34" charset="0"/>
            </a:endParaRPr>
          </a:p>
        </p:txBody>
      </p:sp>
      <p:pic>
        <p:nvPicPr>
          <p:cNvPr id="6150" name="Bild 4">
            <a:extLst>
              <a:ext uri="{FF2B5EF4-FFF2-40B4-BE49-F238E27FC236}">
                <a16:creationId xmlns:a16="http://schemas.microsoft.com/office/drawing/2014/main" xmlns="" id="{443D3AD5-ED0D-4F40-9079-D403BA1D87D4}"/>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7848600" y="333375"/>
            <a:ext cx="1044575" cy="1044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itel 3">
            <a:extLst>
              <a:ext uri="{FF2B5EF4-FFF2-40B4-BE49-F238E27FC236}">
                <a16:creationId xmlns:a16="http://schemas.microsoft.com/office/drawing/2014/main" xmlns="" id="{1E92E837-DD3B-460A-9F3F-D89E3C473FA7}"/>
              </a:ext>
            </a:extLst>
          </p:cNvPr>
          <p:cNvSpPr txBox="1">
            <a:spLocks/>
          </p:cNvSpPr>
          <p:nvPr/>
        </p:nvSpPr>
        <p:spPr bwMode="auto">
          <a:xfrm>
            <a:off x="8652805" y="4372880"/>
            <a:ext cx="304800" cy="1922462"/>
          </a:xfrm>
          <a:prstGeom prst="rect">
            <a:avLst/>
          </a:prstGeom>
          <a:noFill/>
          <a:ln>
            <a:miter lim="800000"/>
            <a:headEnd/>
            <a:tailEnd/>
          </a:ln>
        </p:spPr>
        <p:txBody>
          <a:bodyPr vert="vert270" lIns="72000" tIns="0" rIns="72000" bIns="38194"/>
          <a:lstStyle/>
          <a:p>
            <a:pPr algn="l" eaLnBrk="0" hangingPunct="0">
              <a:spcBef>
                <a:spcPct val="0"/>
              </a:spcBef>
              <a:defRPr/>
            </a:pPr>
            <a:endParaRPr lang="de-DE" sz="1000" kern="0" dirty="0">
              <a:solidFill>
                <a:schemeClr val="bg2">
                  <a:lumMod val="75000"/>
                </a:schemeClr>
              </a:solidFill>
              <a:latin typeface="Source Sans Pro Light"/>
              <a:ea typeface="HU Scala Sans" pitchFamily="4" charset="0"/>
              <a:cs typeface="Source Sans Pro Light"/>
            </a:endParaRPr>
          </a:p>
        </p:txBody>
      </p:sp>
    </p:spTree>
    <p:extLst>
      <p:ext uri="{BB962C8B-B14F-4D97-AF65-F5344CB8AC3E}">
        <p14:creationId xmlns:p14="http://schemas.microsoft.com/office/powerpoint/2010/main" val="1851909316"/>
      </p:ext>
    </p:extLst>
  </p:cSld>
  <p:clrMapOvr>
    <a:masterClrMapping/>
  </p:clrMapOvr>
  <p:transition spd="slow" advClick="0" advTm="12000">
    <p:fade thruBlk="1"/>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2" name="Rectangle 2">
            <a:extLst>
              <a:ext uri="{FF2B5EF4-FFF2-40B4-BE49-F238E27FC236}">
                <a16:creationId xmlns:a16="http://schemas.microsoft.com/office/drawing/2014/main" xmlns="" id="{101D0FA1-9217-47FB-8911-4A8D88EB914D}"/>
              </a:ext>
            </a:extLst>
          </p:cNvPr>
          <p:cNvSpPr>
            <a:spLocks noGrp="1" noChangeArrowheads="1"/>
          </p:cNvSpPr>
          <p:nvPr>
            <p:ph type="body" idx="1"/>
          </p:nvPr>
        </p:nvSpPr>
        <p:spPr>
          <a:xfrm>
            <a:off x="504825" y="1658938"/>
            <a:ext cx="4824413" cy="5187950"/>
          </a:xfrm>
        </p:spPr>
        <p:txBody>
          <a:bodyPr lIns="72000" tIns="0" rIns="72000" bIns="0"/>
          <a:lstStyle/>
          <a:p>
            <a:r>
              <a:rPr lang="de-DE" sz="1600" b="1" dirty="0"/>
              <a:t>Allgemeine Erziehungswissenschaft</a:t>
            </a:r>
          </a:p>
          <a:p>
            <a:r>
              <a:rPr lang="de-DE" sz="1600" b="1" dirty="0"/>
              <a:t>Erwachsenenbildung und Weiterbildung </a:t>
            </a:r>
          </a:p>
          <a:p>
            <a:r>
              <a:rPr lang="de-DE" sz="1600" b="1" dirty="0"/>
              <a:t>Erziehungswissenschaftliche Methodenlehre</a:t>
            </a:r>
          </a:p>
          <a:p>
            <a:r>
              <a:rPr lang="de-DE" sz="1600" b="1" dirty="0"/>
              <a:t>Historische Bildungsforschung</a:t>
            </a:r>
          </a:p>
          <a:p>
            <a:r>
              <a:rPr lang="de-DE" sz="1600" b="1" dirty="0"/>
              <a:t>Pädagogische Psychologie und Gesundheitspsychologie</a:t>
            </a:r>
          </a:p>
          <a:p>
            <a:r>
              <a:rPr lang="de-DE" sz="1600" b="1" dirty="0" smtClean="0"/>
              <a:t>Internationale und Vergleichende </a:t>
            </a:r>
            <a:r>
              <a:rPr lang="de-DE" sz="1600" b="1" dirty="0"/>
              <a:t>Erziehungswissenschaft</a:t>
            </a:r>
          </a:p>
          <a:p>
            <a:r>
              <a:rPr lang="de-DE" sz="1600" dirty="0"/>
              <a:t>Erziehungswissenschaften mit den Schwerpunkten Gender und </a:t>
            </a:r>
            <a:r>
              <a:rPr lang="de-DE" sz="1600" dirty="0" err="1" smtClean="0"/>
              <a:t>Diversity</a:t>
            </a:r>
            <a:endParaRPr lang="de-DE" sz="1600" dirty="0"/>
          </a:p>
          <a:p>
            <a:r>
              <a:rPr lang="de-DE" sz="1600" dirty="0"/>
              <a:t>Hochschulforschung</a:t>
            </a:r>
          </a:p>
          <a:p>
            <a:r>
              <a:rPr lang="de-DE" sz="1600" dirty="0"/>
              <a:t>Systematische Didaktik und Unterrichtsforschung</a:t>
            </a:r>
          </a:p>
          <a:p>
            <a:r>
              <a:rPr lang="de-DE" sz="1600" dirty="0"/>
              <a:t>Wirtschaftspädagogik</a:t>
            </a:r>
          </a:p>
          <a:p>
            <a:r>
              <a:rPr lang="de-DE" sz="1600" dirty="0"/>
              <a:t>Grundschulpädagogik</a:t>
            </a:r>
          </a:p>
          <a:p>
            <a:pPr marL="0" indent="0">
              <a:buNone/>
            </a:pPr>
            <a:endParaRPr lang="de-DE" sz="1600" dirty="0"/>
          </a:p>
          <a:p>
            <a:pPr marL="0" indent="0">
              <a:buNone/>
            </a:pPr>
            <a:endParaRPr lang="de-DE" sz="1800" dirty="0"/>
          </a:p>
        </p:txBody>
      </p:sp>
      <p:sp>
        <p:nvSpPr>
          <p:cNvPr id="7173" name="Rectangle 3">
            <a:extLst>
              <a:ext uri="{FF2B5EF4-FFF2-40B4-BE49-F238E27FC236}">
                <a16:creationId xmlns:a16="http://schemas.microsoft.com/office/drawing/2014/main" xmlns="" id="{64195BD1-0F5F-44D9-86FF-6DD14552ACE6}"/>
              </a:ext>
            </a:extLst>
          </p:cNvPr>
          <p:cNvSpPr>
            <a:spLocks noChangeArrowheads="1"/>
          </p:cNvSpPr>
          <p:nvPr/>
        </p:nvSpPr>
        <p:spPr bwMode="auto">
          <a:xfrm>
            <a:off x="6254949" y="6298928"/>
            <a:ext cx="2152650" cy="361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gn="l" eaLnBrk="0" hangingPunct="0">
              <a:spcBef>
                <a:spcPct val="20000"/>
              </a:spcBef>
              <a:buFont typeface="Arial" panose="020B0604020202020204" pitchFamily="34" charset="0"/>
              <a:buChar char="•"/>
              <a:defRPr sz="2100">
                <a:solidFill>
                  <a:srgbClr val="00376C"/>
                </a:solidFill>
                <a:latin typeface="Verdana" panose="020B0604030504040204" pitchFamily="34" charset="0"/>
                <a:ea typeface="ＭＳ Ｐゴシック" panose="020B0600070205080204" pitchFamily="34" charset="-128"/>
              </a:defRPr>
            </a:lvl1pPr>
            <a:lvl2pPr marL="37931725" indent="-37474525" algn="l" eaLnBrk="0" hangingPunct="0">
              <a:spcBef>
                <a:spcPct val="20000"/>
              </a:spcBef>
              <a:buFont typeface="Arial" panose="020B0604020202020204" pitchFamily="34" charset="0"/>
              <a:buChar char="•"/>
              <a:defRPr sz="1700">
                <a:solidFill>
                  <a:srgbClr val="00376C"/>
                </a:solidFill>
                <a:latin typeface="Verdana" panose="020B0604030504040204" pitchFamily="34" charset="0"/>
                <a:ea typeface="ＭＳ Ｐゴシック" panose="020B0600070205080204" pitchFamily="34" charset="-128"/>
              </a:defRPr>
            </a:lvl2pPr>
            <a:lvl3pPr marL="749300" indent="-225425" algn="l" eaLnBrk="0" hangingPunct="0">
              <a:spcBef>
                <a:spcPct val="20000"/>
              </a:spcBef>
              <a:buFont typeface="Arial" panose="020B0604020202020204" pitchFamily="34" charset="0"/>
              <a:buChar char="•"/>
              <a:defRPr sz="1700">
                <a:solidFill>
                  <a:srgbClr val="00376C"/>
                </a:solidFill>
                <a:latin typeface="Verdana" panose="020B0604030504040204" pitchFamily="34" charset="0"/>
                <a:ea typeface="ヒラギノ角ゴ Pro W3" pitchFamily="4" charset="-128"/>
              </a:defRPr>
            </a:lvl3pPr>
            <a:lvl4pPr marL="976313" indent="-225425" algn="l" eaLnBrk="0" hangingPunct="0">
              <a:spcBef>
                <a:spcPct val="20000"/>
              </a:spcBef>
              <a:buFont typeface="Arial" panose="020B0604020202020204" pitchFamily="34" charset="0"/>
              <a:buChar char="•"/>
              <a:defRPr sz="1700">
                <a:solidFill>
                  <a:srgbClr val="00376C"/>
                </a:solidFill>
                <a:latin typeface="Verdana" panose="020B0604030504040204" pitchFamily="34" charset="0"/>
                <a:ea typeface="ヒラギノ角ゴ Pro W3" pitchFamily="4" charset="-128"/>
              </a:defRPr>
            </a:lvl4pPr>
            <a:lvl5pPr marL="1276350" indent="-225425" algn="l" eaLnBrk="0" hangingPunct="0">
              <a:spcBef>
                <a:spcPct val="20000"/>
              </a:spcBef>
              <a:buFont typeface="Arial" panose="020B0604020202020204" pitchFamily="34" charset="0"/>
              <a:buChar char="•"/>
              <a:defRPr sz="1700">
                <a:solidFill>
                  <a:srgbClr val="00376C"/>
                </a:solidFill>
                <a:latin typeface="Verdana" panose="020B0604030504040204" pitchFamily="34" charset="0"/>
                <a:ea typeface="ヒラギノ角ゴ Pro W3" pitchFamily="4" charset="-128"/>
              </a:defRPr>
            </a:lvl5pPr>
            <a:lvl6pPr marL="1733550" indent="-225425" eaLnBrk="0" fontAlgn="base" hangingPunct="0">
              <a:spcBef>
                <a:spcPct val="20000"/>
              </a:spcBef>
              <a:spcAft>
                <a:spcPct val="0"/>
              </a:spcAft>
              <a:buFont typeface="Arial" panose="020B0604020202020204" pitchFamily="34" charset="0"/>
              <a:buChar char="•"/>
              <a:defRPr sz="1700">
                <a:solidFill>
                  <a:srgbClr val="00376C"/>
                </a:solidFill>
                <a:latin typeface="Verdana" panose="020B0604030504040204" pitchFamily="34" charset="0"/>
                <a:ea typeface="ヒラギノ角ゴ Pro W3" pitchFamily="4" charset="-128"/>
              </a:defRPr>
            </a:lvl6pPr>
            <a:lvl7pPr marL="2190750" indent="-225425" eaLnBrk="0" fontAlgn="base" hangingPunct="0">
              <a:spcBef>
                <a:spcPct val="20000"/>
              </a:spcBef>
              <a:spcAft>
                <a:spcPct val="0"/>
              </a:spcAft>
              <a:buFont typeface="Arial" panose="020B0604020202020204" pitchFamily="34" charset="0"/>
              <a:buChar char="•"/>
              <a:defRPr sz="1700">
                <a:solidFill>
                  <a:srgbClr val="00376C"/>
                </a:solidFill>
                <a:latin typeface="Verdana" panose="020B0604030504040204" pitchFamily="34" charset="0"/>
                <a:ea typeface="ヒラギノ角ゴ Pro W3" pitchFamily="4" charset="-128"/>
              </a:defRPr>
            </a:lvl7pPr>
            <a:lvl8pPr marL="2647950" indent="-225425" eaLnBrk="0" fontAlgn="base" hangingPunct="0">
              <a:spcBef>
                <a:spcPct val="20000"/>
              </a:spcBef>
              <a:spcAft>
                <a:spcPct val="0"/>
              </a:spcAft>
              <a:buFont typeface="Arial" panose="020B0604020202020204" pitchFamily="34" charset="0"/>
              <a:buChar char="•"/>
              <a:defRPr sz="1700">
                <a:solidFill>
                  <a:srgbClr val="00376C"/>
                </a:solidFill>
                <a:latin typeface="Verdana" panose="020B0604030504040204" pitchFamily="34" charset="0"/>
                <a:ea typeface="ヒラギノ角ゴ Pro W3" pitchFamily="4" charset="-128"/>
              </a:defRPr>
            </a:lvl8pPr>
            <a:lvl9pPr marL="3105150" indent="-225425" eaLnBrk="0" fontAlgn="base" hangingPunct="0">
              <a:spcBef>
                <a:spcPct val="20000"/>
              </a:spcBef>
              <a:spcAft>
                <a:spcPct val="0"/>
              </a:spcAft>
              <a:buFont typeface="Arial" panose="020B0604020202020204" pitchFamily="34" charset="0"/>
              <a:buChar char="•"/>
              <a:defRPr sz="1700">
                <a:solidFill>
                  <a:srgbClr val="00376C"/>
                </a:solidFill>
                <a:latin typeface="Verdana" panose="020B0604030504040204" pitchFamily="34" charset="0"/>
                <a:ea typeface="ヒラギノ角ゴ Pro W3" pitchFamily="4" charset="-128"/>
              </a:defRPr>
            </a:lvl9pPr>
          </a:lstStyle>
          <a:p>
            <a:pPr>
              <a:spcBef>
                <a:spcPct val="0"/>
              </a:spcBef>
              <a:buFontTx/>
              <a:buNone/>
            </a:pPr>
            <a:endParaRPr lang="de-DE" altLang="de-DE" sz="900"/>
          </a:p>
        </p:txBody>
      </p:sp>
      <p:sp>
        <p:nvSpPr>
          <p:cNvPr id="7174" name="Titel 3">
            <a:extLst>
              <a:ext uri="{FF2B5EF4-FFF2-40B4-BE49-F238E27FC236}">
                <a16:creationId xmlns:a16="http://schemas.microsoft.com/office/drawing/2014/main" xmlns="" id="{23B3ACD8-5F78-4D9C-99B9-C96414F002F6}"/>
              </a:ext>
            </a:extLst>
          </p:cNvPr>
          <p:cNvSpPr>
            <a:spLocks/>
          </p:cNvSpPr>
          <p:nvPr/>
        </p:nvSpPr>
        <p:spPr bwMode="auto">
          <a:xfrm>
            <a:off x="455613" y="549275"/>
            <a:ext cx="8229600" cy="785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2000" tIns="38194" rIns="72000" bIns="38194"/>
          <a:lstStyle>
            <a:lvl1pPr algn="l" eaLnBrk="0" hangingPunct="0">
              <a:spcBef>
                <a:spcPct val="20000"/>
              </a:spcBef>
              <a:buFont typeface="Arial" panose="020B0604020202020204" pitchFamily="34" charset="0"/>
              <a:buChar char="•"/>
              <a:defRPr sz="2100">
                <a:solidFill>
                  <a:srgbClr val="00376C"/>
                </a:solidFill>
                <a:latin typeface="Verdana" panose="020B0604030504040204" pitchFamily="34" charset="0"/>
                <a:ea typeface="ＭＳ Ｐゴシック" panose="020B0600070205080204" pitchFamily="34" charset="-128"/>
              </a:defRPr>
            </a:lvl1pPr>
            <a:lvl2pPr marL="37931725" indent="-37474525" algn="l" eaLnBrk="0" hangingPunct="0">
              <a:spcBef>
                <a:spcPct val="20000"/>
              </a:spcBef>
              <a:buFont typeface="Arial" panose="020B0604020202020204" pitchFamily="34" charset="0"/>
              <a:buChar char="•"/>
              <a:defRPr sz="1700">
                <a:solidFill>
                  <a:srgbClr val="00376C"/>
                </a:solidFill>
                <a:latin typeface="Verdana" panose="020B0604030504040204" pitchFamily="34" charset="0"/>
                <a:ea typeface="ＭＳ Ｐゴシック" panose="020B0600070205080204" pitchFamily="34" charset="-128"/>
              </a:defRPr>
            </a:lvl2pPr>
            <a:lvl3pPr marL="749300" indent="-225425" algn="l" eaLnBrk="0" hangingPunct="0">
              <a:spcBef>
                <a:spcPct val="20000"/>
              </a:spcBef>
              <a:buFont typeface="Arial" panose="020B0604020202020204" pitchFamily="34" charset="0"/>
              <a:buChar char="•"/>
              <a:defRPr sz="1700">
                <a:solidFill>
                  <a:srgbClr val="00376C"/>
                </a:solidFill>
                <a:latin typeface="Verdana" panose="020B0604030504040204" pitchFamily="34" charset="0"/>
                <a:ea typeface="ヒラギノ角ゴ Pro W3" pitchFamily="4" charset="-128"/>
              </a:defRPr>
            </a:lvl3pPr>
            <a:lvl4pPr marL="976313" indent="-225425" algn="l" eaLnBrk="0" hangingPunct="0">
              <a:spcBef>
                <a:spcPct val="20000"/>
              </a:spcBef>
              <a:buFont typeface="Arial" panose="020B0604020202020204" pitchFamily="34" charset="0"/>
              <a:buChar char="•"/>
              <a:defRPr sz="1700">
                <a:solidFill>
                  <a:srgbClr val="00376C"/>
                </a:solidFill>
                <a:latin typeface="Verdana" panose="020B0604030504040204" pitchFamily="34" charset="0"/>
                <a:ea typeface="ヒラギノ角ゴ Pro W3" pitchFamily="4" charset="-128"/>
              </a:defRPr>
            </a:lvl4pPr>
            <a:lvl5pPr marL="1276350" indent="-225425" algn="l" eaLnBrk="0" hangingPunct="0">
              <a:spcBef>
                <a:spcPct val="20000"/>
              </a:spcBef>
              <a:buFont typeface="Arial" panose="020B0604020202020204" pitchFamily="34" charset="0"/>
              <a:buChar char="•"/>
              <a:defRPr sz="1700">
                <a:solidFill>
                  <a:srgbClr val="00376C"/>
                </a:solidFill>
                <a:latin typeface="Verdana" panose="020B0604030504040204" pitchFamily="34" charset="0"/>
                <a:ea typeface="ヒラギノ角ゴ Pro W3" pitchFamily="4" charset="-128"/>
              </a:defRPr>
            </a:lvl5pPr>
            <a:lvl6pPr marL="1733550" indent="-225425" eaLnBrk="0" fontAlgn="base" hangingPunct="0">
              <a:spcBef>
                <a:spcPct val="20000"/>
              </a:spcBef>
              <a:spcAft>
                <a:spcPct val="0"/>
              </a:spcAft>
              <a:buFont typeface="Arial" panose="020B0604020202020204" pitchFamily="34" charset="0"/>
              <a:buChar char="•"/>
              <a:defRPr sz="1700">
                <a:solidFill>
                  <a:srgbClr val="00376C"/>
                </a:solidFill>
                <a:latin typeface="Verdana" panose="020B0604030504040204" pitchFamily="34" charset="0"/>
                <a:ea typeface="ヒラギノ角ゴ Pro W3" pitchFamily="4" charset="-128"/>
              </a:defRPr>
            </a:lvl6pPr>
            <a:lvl7pPr marL="2190750" indent="-225425" eaLnBrk="0" fontAlgn="base" hangingPunct="0">
              <a:spcBef>
                <a:spcPct val="20000"/>
              </a:spcBef>
              <a:spcAft>
                <a:spcPct val="0"/>
              </a:spcAft>
              <a:buFont typeface="Arial" panose="020B0604020202020204" pitchFamily="34" charset="0"/>
              <a:buChar char="•"/>
              <a:defRPr sz="1700">
                <a:solidFill>
                  <a:srgbClr val="00376C"/>
                </a:solidFill>
                <a:latin typeface="Verdana" panose="020B0604030504040204" pitchFamily="34" charset="0"/>
                <a:ea typeface="ヒラギノ角ゴ Pro W3" pitchFamily="4" charset="-128"/>
              </a:defRPr>
            </a:lvl7pPr>
            <a:lvl8pPr marL="2647950" indent="-225425" eaLnBrk="0" fontAlgn="base" hangingPunct="0">
              <a:spcBef>
                <a:spcPct val="20000"/>
              </a:spcBef>
              <a:spcAft>
                <a:spcPct val="0"/>
              </a:spcAft>
              <a:buFont typeface="Arial" panose="020B0604020202020204" pitchFamily="34" charset="0"/>
              <a:buChar char="•"/>
              <a:defRPr sz="1700">
                <a:solidFill>
                  <a:srgbClr val="00376C"/>
                </a:solidFill>
                <a:latin typeface="Verdana" panose="020B0604030504040204" pitchFamily="34" charset="0"/>
                <a:ea typeface="ヒラギノ角ゴ Pro W3" pitchFamily="4" charset="-128"/>
              </a:defRPr>
            </a:lvl8pPr>
            <a:lvl9pPr marL="3105150" indent="-225425" eaLnBrk="0" fontAlgn="base" hangingPunct="0">
              <a:spcBef>
                <a:spcPct val="20000"/>
              </a:spcBef>
              <a:spcAft>
                <a:spcPct val="0"/>
              </a:spcAft>
              <a:buFont typeface="Arial" panose="020B0604020202020204" pitchFamily="34" charset="0"/>
              <a:buChar char="•"/>
              <a:defRPr sz="1700">
                <a:solidFill>
                  <a:srgbClr val="00376C"/>
                </a:solidFill>
                <a:latin typeface="Verdana" panose="020B0604030504040204" pitchFamily="34" charset="0"/>
                <a:ea typeface="ヒラギノ角ゴ Pro W3" pitchFamily="4" charset="-128"/>
              </a:defRPr>
            </a:lvl9pPr>
          </a:lstStyle>
          <a:p>
            <a:pPr eaLnBrk="1" hangingPunct="1">
              <a:spcBef>
                <a:spcPct val="50000"/>
              </a:spcBef>
              <a:buFontTx/>
              <a:buNone/>
            </a:pPr>
            <a:r>
              <a:rPr lang="de-DE" altLang="de-DE" sz="2400" b="1" dirty="0">
                <a:latin typeface="Source Sans Pro" panose="020B0604020202020204"/>
              </a:rPr>
              <a:t>Institut für Erziehungswissenschaften: </a:t>
            </a:r>
          </a:p>
          <a:p>
            <a:pPr eaLnBrk="1" hangingPunct="1">
              <a:spcBef>
                <a:spcPct val="50000"/>
              </a:spcBef>
              <a:buFontTx/>
              <a:buNone/>
            </a:pPr>
            <a:r>
              <a:rPr lang="de-DE" altLang="de-DE" sz="2400" b="1" dirty="0" smtClean="0">
                <a:latin typeface="Source Sans Pro" panose="020B0604020202020204"/>
              </a:rPr>
              <a:t> </a:t>
            </a:r>
            <a:r>
              <a:rPr lang="de-DE" altLang="de-DE" sz="2400" b="1" dirty="0">
                <a:latin typeface="Source Sans Pro" panose="020B0604020202020204"/>
              </a:rPr>
              <a:t>Arbeitsbereiche/Abteilungen</a:t>
            </a:r>
            <a:r>
              <a:rPr lang="de-DE" sz="2400" b="1" dirty="0"/>
              <a:t/>
            </a:r>
            <a:br>
              <a:rPr lang="de-DE" sz="2400" b="1" dirty="0"/>
            </a:br>
            <a:endParaRPr lang="de-DE" altLang="de-DE" sz="2400" b="1" dirty="0">
              <a:latin typeface="Source Sans Pro" panose="020B0604020202020204" pitchFamily="34" charset="0"/>
            </a:endParaRPr>
          </a:p>
        </p:txBody>
      </p:sp>
      <p:sp>
        <p:nvSpPr>
          <p:cNvPr id="7176" name="Text Box 8">
            <a:extLst>
              <a:ext uri="{FF2B5EF4-FFF2-40B4-BE49-F238E27FC236}">
                <a16:creationId xmlns:a16="http://schemas.microsoft.com/office/drawing/2014/main" xmlns="" id="{59D8AD57-16DF-4ED0-A66C-DD134837AA40}"/>
              </a:ext>
            </a:extLst>
          </p:cNvPr>
          <p:cNvSpPr txBox="1">
            <a:spLocks noChangeArrowheads="1"/>
          </p:cNvSpPr>
          <p:nvPr/>
        </p:nvSpPr>
        <p:spPr bwMode="auto">
          <a:xfrm>
            <a:off x="5571331" y="2532063"/>
            <a:ext cx="3240087" cy="595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l" defTabSz="1095375" eaLnBrk="0" hangingPunct="0">
              <a:spcBef>
                <a:spcPct val="20000"/>
              </a:spcBef>
              <a:buFont typeface="Arial" panose="020B0604020202020204" pitchFamily="34" charset="0"/>
              <a:buChar char="•"/>
              <a:defRPr sz="2100">
                <a:solidFill>
                  <a:srgbClr val="00376C"/>
                </a:solidFill>
                <a:latin typeface="Verdana" panose="020B0604030504040204" pitchFamily="34" charset="0"/>
                <a:ea typeface="ＭＳ Ｐゴシック" panose="020B0600070205080204" pitchFamily="34" charset="-128"/>
              </a:defRPr>
            </a:lvl1pPr>
            <a:lvl2pPr marL="37931725" indent="-37474525" algn="l" defTabSz="1095375" eaLnBrk="0" hangingPunct="0">
              <a:spcBef>
                <a:spcPct val="20000"/>
              </a:spcBef>
              <a:buFont typeface="Arial" panose="020B0604020202020204" pitchFamily="34" charset="0"/>
              <a:buChar char="•"/>
              <a:defRPr sz="1700">
                <a:solidFill>
                  <a:srgbClr val="00376C"/>
                </a:solidFill>
                <a:latin typeface="Verdana" panose="020B0604030504040204" pitchFamily="34" charset="0"/>
                <a:ea typeface="ＭＳ Ｐゴシック" panose="020B0600070205080204" pitchFamily="34" charset="-128"/>
              </a:defRPr>
            </a:lvl2pPr>
            <a:lvl3pPr marL="749300" indent="-225425" algn="l" defTabSz="1095375" eaLnBrk="0" hangingPunct="0">
              <a:spcBef>
                <a:spcPct val="20000"/>
              </a:spcBef>
              <a:buFont typeface="Arial" panose="020B0604020202020204" pitchFamily="34" charset="0"/>
              <a:buChar char="•"/>
              <a:defRPr sz="1700">
                <a:solidFill>
                  <a:srgbClr val="00376C"/>
                </a:solidFill>
                <a:latin typeface="Verdana" panose="020B0604030504040204" pitchFamily="34" charset="0"/>
                <a:ea typeface="ヒラギノ角ゴ Pro W3" pitchFamily="4" charset="-128"/>
              </a:defRPr>
            </a:lvl3pPr>
            <a:lvl4pPr marL="976313" indent="-225425" algn="l" defTabSz="1095375" eaLnBrk="0" hangingPunct="0">
              <a:spcBef>
                <a:spcPct val="20000"/>
              </a:spcBef>
              <a:buFont typeface="Arial" panose="020B0604020202020204" pitchFamily="34" charset="0"/>
              <a:buChar char="•"/>
              <a:defRPr sz="1700">
                <a:solidFill>
                  <a:srgbClr val="00376C"/>
                </a:solidFill>
                <a:latin typeface="Verdana" panose="020B0604030504040204" pitchFamily="34" charset="0"/>
                <a:ea typeface="ヒラギノ角ゴ Pro W3" pitchFamily="4" charset="-128"/>
              </a:defRPr>
            </a:lvl4pPr>
            <a:lvl5pPr marL="1276350" indent="-225425" algn="l" defTabSz="1095375" eaLnBrk="0" hangingPunct="0">
              <a:spcBef>
                <a:spcPct val="20000"/>
              </a:spcBef>
              <a:buFont typeface="Arial" panose="020B0604020202020204" pitchFamily="34" charset="0"/>
              <a:buChar char="•"/>
              <a:defRPr sz="1700">
                <a:solidFill>
                  <a:srgbClr val="00376C"/>
                </a:solidFill>
                <a:latin typeface="Verdana" panose="020B0604030504040204" pitchFamily="34" charset="0"/>
                <a:ea typeface="ヒラギノ角ゴ Pro W3" pitchFamily="4" charset="-128"/>
              </a:defRPr>
            </a:lvl5pPr>
            <a:lvl6pPr marL="1733550" indent="-225425" defTabSz="1095375" eaLnBrk="0" fontAlgn="base" hangingPunct="0">
              <a:spcBef>
                <a:spcPct val="20000"/>
              </a:spcBef>
              <a:spcAft>
                <a:spcPct val="0"/>
              </a:spcAft>
              <a:buFont typeface="Arial" panose="020B0604020202020204" pitchFamily="34" charset="0"/>
              <a:buChar char="•"/>
              <a:defRPr sz="1700">
                <a:solidFill>
                  <a:srgbClr val="00376C"/>
                </a:solidFill>
                <a:latin typeface="Verdana" panose="020B0604030504040204" pitchFamily="34" charset="0"/>
                <a:ea typeface="ヒラギノ角ゴ Pro W3" pitchFamily="4" charset="-128"/>
              </a:defRPr>
            </a:lvl6pPr>
            <a:lvl7pPr marL="2190750" indent="-225425" defTabSz="1095375" eaLnBrk="0" fontAlgn="base" hangingPunct="0">
              <a:spcBef>
                <a:spcPct val="20000"/>
              </a:spcBef>
              <a:spcAft>
                <a:spcPct val="0"/>
              </a:spcAft>
              <a:buFont typeface="Arial" panose="020B0604020202020204" pitchFamily="34" charset="0"/>
              <a:buChar char="•"/>
              <a:defRPr sz="1700">
                <a:solidFill>
                  <a:srgbClr val="00376C"/>
                </a:solidFill>
                <a:latin typeface="Verdana" panose="020B0604030504040204" pitchFamily="34" charset="0"/>
                <a:ea typeface="ヒラギノ角ゴ Pro W3" pitchFamily="4" charset="-128"/>
              </a:defRPr>
            </a:lvl7pPr>
            <a:lvl8pPr marL="2647950" indent="-225425" defTabSz="1095375" eaLnBrk="0" fontAlgn="base" hangingPunct="0">
              <a:spcBef>
                <a:spcPct val="20000"/>
              </a:spcBef>
              <a:spcAft>
                <a:spcPct val="0"/>
              </a:spcAft>
              <a:buFont typeface="Arial" panose="020B0604020202020204" pitchFamily="34" charset="0"/>
              <a:buChar char="•"/>
              <a:defRPr sz="1700">
                <a:solidFill>
                  <a:srgbClr val="00376C"/>
                </a:solidFill>
                <a:latin typeface="Verdana" panose="020B0604030504040204" pitchFamily="34" charset="0"/>
                <a:ea typeface="ヒラギノ角ゴ Pro W3" pitchFamily="4" charset="-128"/>
              </a:defRPr>
            </a:lvl8pPr>
            <a:lvl9pPr marL="3105150" indent="-225425" defTabSz="1095375" eaLnBrk="0" fontAlgn="base" hangingPunct="0">
              <a:spcBef>
                <a:spcPct val="20000"/>
              </a:spcBef>
              <a:spcAft>
                <a:spcPct val="0"/>
              </a:spcAft>
              <a:buFont typeface="Arial" panose="020B0604020202020204" pitchFamily="34" charset="0"/>
              <a:buChar char="•"/>
              <a:defRPr sz="1700">
                <a:solidFill>
                  <a:srgbClr val="00376C"/>
                </a:solidFill>
                <a:latin typeface="Verdana" panose="020B0604030504040204" pitchFamily="34" charset="0"/>
                <a:ea typeface="ヒラギノ角ゴ Pro W3" pitchFamily="4" charset="-128"/>
              </a:defRPr>
            </a:lvl9pPr>
          </a:lstStyle>
          <a:p>
            <a:pPr algn="ctr" eaLnBrk="1" hangingPunct="1">
              <a:spcBef>
                <a:spcPct val="50000"/>
              </a:spcBef>
              <a:buFontTx/>
              <a:buNone/>
            </a:pPr>
            <a:endParaRPr lang="de-DE" altLang="de-DE" sz="3300">
              <a:solidFill>
                <a:schemeClr val="tx1"/>
              </a:solidFill>
            </a:endParaRPr>
          </a:p>
        </p:txBody>
      </p:sp>
      <p:pic>
        <p:nvPicPr>
          <p:cNvPr id="7177" name="Bild 4">
            <a:extLst>
              <a:ext uri="{FF2B5EF4-FFF2-40B4-BE49-F238E27FC236}">
                <a16:creationId xmlns:a16="http://schemas.microsoft.com/office/drawing/2014/main" xmlns="" id="{F5AA2525-EC2A-4854-9CCE-8A401A796AAA}"/>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7848600" y="333375"/>
            <a:ext cx="1044575" cy="1044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178" name="Textfeld 1">
            <a:extLst>
              <a:ext uri="{FF2B5EF4-FFF2-40B4-BE49-F238E27FC236}">
                <a16:creationId xmlns:a16="http://schemas.microsoft.com/office/drawing/2014/main" xmlns="" id="{88EC3E56-19B7-4721-8491-3A972C7FE933}"/>
              </a:ext>
            </a:extLst>
          </p:cNvPr>
          <p:cNvSpPr txBox="1">
            <a:spLocks noChangeArrowheads="1"/>
          </p:cNvSpPr>
          <p:nvPr/>
        </p:nvSpPr>
        <p:spPr bwMode="auto">
          <a:xfrm>
            <a:off x="5478463" y="-411163"/>
            <a:ext cx="185737" cy="6000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gn="l" eaLnBrk="0" hangingPunct="0">
              <a:spcBef>
                <a:spcPct val="20000"/>
              </a:spcBef>
              <a:buFont typeface="Arial" panose="020B0604020202020204" pitchFamily="34" charset="0"/>
              <a:buChar char="•"/>
              <a:defRPr sz="2100">
                <a:solidFill>
                  <a:srgbClr val="00376C"/>
                </a:solidFill>
                <a:latin typeface="Verdana" panose="020B0604030504040204" pitchFamily="34" charset="0"/>
                <a:ea typeface="ＭＳ Ｐゴシック" panose="020B0600070205080204" pitchFamily="34" charset="-128"/>
              </a:defRPr>
            </a:lvl1pPr>
            <a:lvl2pPr marL="37931725" indent="-37474525" algn="l" eaLnBrk="0" hangingPunct="0">
              <a:spcBef>
                <a:spcPct val="20000"/>
              </a:spcBef>
              <a:buFont typeface="Arial" panose="020B0604020202020204" pitchFamily="34" charset="0"/>
              <a:buChar char="•"/>
              <a:defRPr sz="1700">
                <a:solidFill>
                  <a:srgbClr val="00376C"/>
                </a:solidFill>
                <a:latin typeface="Verdana" panose="020B0604030504040204" pitchFamily="34" charset="0"/>
                <a:ea typeface="ＭＳ Ｐゴシック" panose="020B0600070205080204" pitchFamily="34" charset="-128"/>
              </a:defRPr>
            </a:lvl2pPr>
            <a:lvl3pPr marL="749300" indent="-225425" algn="l" eaLnBrk="0" hangingPunct="0">
              <a:spcBef>
                <a:spcPct val="20000"/>
              </a:spcBef>
              <a:buFont typeface="Arial" panose="020B0604020202020204" pitchFamily="34" charset="0"/>
              <a:buChar char="•"/>
              <a:defRPr sz="1700">
                <a:solidFill>
                  <a:srgbClr val="00376C"/>
                </a:solidFill>
                <a:latin typeface="Verdana" panose="020B0604030504040204" pitchFamily="34" charset="0"/>
                <a:ea typeface="ヒラギノ角ゴ Pro W3" pitchFamily="4" charset="-128"/>
              </a:defRPr>
            </a:lvl3pPr>
            <a:lvl4pPr marL="976313" indent="-225425" algn="l" eaLnBrk="0" hangingPunct="0">
              <a:spcBef>
                <a:spcPct val="20000"/>
              </a:spcBef>
              <a:buFont typeface="Arial" panose="020B0604020202020204" pitchFamily="34" charset="0"/>
              <a:buChar char="•"/>
              <a:defRPr sz="1700">
                <a:solidFill>
                  <a:srgbClr val="00376C"/>
                </a:solidFill>
                <a:latin typeface="Verdana" panose="020B0604030504040204" pitchFamily="34" charset="0"/>
                <a:ea typeface="ヒラギノ角ゴ Pro W3" pitchFamily="4" charset="-128"/>
              </a:defRPr>
            </a:lvl4pPr>
            <a:lvl5pPr marL="1276350" indent="-225425" algn="l" eaLnBrk="0" hangingPunct="0">
              <a:spcBef>
                <a:spcPct val="20000"/>
              </a:spcBef>
              <a:buFont typeface="Arial" panose="020B0604020202020204" pitchFamily="34" charset="0"/>
              <a:buChar char="•"/>
              <a:defRPr sz="1700">
                <a:solidFill>
                  <a:srgbClr val="00376C"/>
                </a:solidFill>
                <a:latin typeface="Verdana" panose="020B0604030504040204" pitchFamily="34" charset="0"/>
                <a:ea typeface="ヒラギノ角ゴ Pro W3" pitchFamily="4" charset="-128"/>
              </a:defRPr>
            </a:lvl5pPr>
            <a:lvl6pPr marL="1733550" indent="-225425" eaLnBrk="0" fontAlgn="base" hangingPunct="0">
              <a:spcBef>
                <a:spcPct val="20000"/>
              </a:spcBef>
              <a:spcAft>
                <a:spcPct val="0"/>
              </a:spcAft>
              <a:buFont typeface="Arial" panose="020B0604020202020204" pitchFamily="34" charset="0"/>
              <a:buChar char="•"/>
              <a:defRPr sz="1700">
                <a:solidFill>
                  <a:srgbClr val="00376C"/>
                </a:solidFill>
                <a:latin typeface="Verdana" panose="020B0604030504040204" pitchFamily="34" charset="0"/>
                <a:ea typeface="ヒラギノ角ゴ Pro W3" pitchFamily="4" charset="-128"/>
              </a:defRPr>
            </a:lvl6pPr>
            <a:lvl7pPr marL="2190750" indent="-225425" eaLnBrk="0" fontAlgn="base" hangingPunct="0">
              <a:spcBef>
                <a:spcPct val="20000"/>
              </a:spcBef>
              <a:spcAft>
                <a:spcPct val="0"/>
              </a:spcAft>
              <a:buFont typeface="Arial" panose="020B0604020202020204" pitchFamily="34" charset="0"/>
              <a:buChar char="•"/>
              <a:defRPr sz="1700">
                <a:solidFill>
                  <a:srgbClr val="00376C"/>
                </a:solidFill>
                <a:latin typeface="Verdana" panose="020B0604030504040204" pitchFamily="34" charset="0"/>
                <a:ea typeface="ヒラギノ角ゴ Pro W3" pitchFamily="4" charset="-128"/>
              </a:defRPr>
            </a:lvl7pPr>
            <a:lvl8pPr marL="2647950" indent="-225425" eaLnBrk="0" fontAlgn="base" hangingPunct="0">
              <a:spcBef>
                <a:spcPct val="20000"/>
              </a:spcBef>
              <a:spcAft>
                <a:spcPct val="0"/>
              </a:spcAft>
              <a:buFont typeface="Arial" panose="020B0604020202020204" pitchFamily="34" charset="0"/>
              <a:buChar char="•"/>
              <a:defRPr sz="1700">
                <a:solidFill>
                  <a:srgbClr val="00376C"/>
                </a:solidFill>
                <a:latin typeface="Verdana" panose="020B0604030504040204" pitchFamily="34" charset="0"/>
                <a:ea typeface="ヒラギノ角ゴ Pro W3" pitchFamily="4" charset="-128"/>
              </a:defRPr>
            </a:lvl8pPr>
            <a:lvl9pPr marL="3105150" indent="-225425" eaLnBrk="0" fontAlgn="base" hangingPunct="0">
              <a:spcBef>
                <a:spcPct val="20000"/>
              </a:spcBef>
              <a:spcAft>
                <a:spcPct val="0"/>
              </a:spcAft>
              <a:buFont typeface="Arial" panose="020B0604020202020204" pitchFamily="34" charset="0"/>
              <a:buChar char="•"/>
              <a:defRPr sz="1700">
                <a:solidFill>
                  <a:srgbClr val="00376C"/>
                </a:solidFill>
                <a:latin typeface="Verdana" panose="020B0604030504040204" pitchFamily="34" charset="0"/>
                <a:ea typeface="ヒラギノ角ゴ Pro W3" pitchFamily="4" charset="-128"/>
              </a:defRPr>
            </a:lvl9pPr>
          </a:lstStyle>
          <a:p>
            <a:pPr algn="ctr" eaLnBrk="1" hangingPunct="1">
              <a:spcBef>
                <a:spcPct val="50000"/>
              </a:spcBef>
              <a:buFontTx/>
              <a:buNone/>
            </a:pPr>
            <a:endParaRPr lang="de-DE" altLang="de-DE" sz="3300">
              <a:solidFill>
                <a:schemeClr val="tx1"/>
              </a:solidFill>
            </a:endParaRPr>
          </a:p>
        </p:txBody>
      </p:sp>
      <p:sp>
        <p:nvSpPr>
          <p:cNvPr id="12" name="Titel 3">
            <a:extLst>
              <a:ext uri="{FF2B5EF4-FFF2-40B4-BE49-F238E27FC236}">
                <a16:creationId xmlns:a16="http://schemas.microsoft.com/office/drawing/2014/main" xmlns="" id="{56321E38-30BB-4C0E-AB52-CF49DECD2EF4}"/>
              </a:ext>
            </a:extLst>
          </p:cNvPr>
          <p:cNvSpPr txBox="1">
            <a:spLocks/>
          </p:cNvSpPr>
          <p:nvPr/>
        </p:nvSpPr>
        <p:spPr bwMode="auto">
          <a:xfrm>
            <a:off x="8809038" y="4876800"/>
            <a:ext cx="304800" cy="1922462"/>
          </a:xfrm>
          <a:prstGeom prst="rect">
            <a:avLst/>
          </a:prstGeom>
          <a:noFill/>
          <a:ln>
            <a:miter lim="800000"/>
            <a:headEnd/>
            <a:tailEnd/>
          </a:ln>
        </p:spPr>
        <p:txBody>
          <a:bodyPr vert="vert270" lIns="72000" tIns="0" rIns="72000" bIns="38194"/>
          <a:lstStyle/>
          <a:p>
            <a:pPr algn="l" eaLnBrk="0" hangingPunct="0">
              <a:spcBef>
                <a:spcPct val="0"/>
              </a:spcBef>
              <a:defRPr/>
            </a:pPr>
            <a:r>
              <a:rPr lang="de-DE" sz="1000" kern="0" dirty="0">
                <a:solidFill>
                  <a:schemeClr val="bg1"/>
                </a:solidFill>
                <a:latin typeface="Source Sans Pro Light"/>
                <a:ea typeface="HU Scala Sans" pitchFamily="4" charset="0"/>
                <a:cs typeface="Source Sans Pro Light"/>
              </a:rPr>
              <a:t>Foto: Andreas Süß</a:t>
            </a:r>
          </a:p>
        </p:txBody>
      </p:sp>
      <p:sp>
        <p:nvSpPr>
          <p:cNvPr id="2" name="Textfeld 1">
            <a:extLst>
              <a:ext uri="{FF2B5EF4-FFF2-40B4-BE49-F238E27FC236}">
                <a16:creationId xmlns:a16="http://schemas.microsoft.com/office/drawing/2014/main" xmlns="" id="{493065CD-8F4B-4472-B0BD-3120168823C0}"/>
              </a:ext>
            </a:extLst>
          </p:cNvPr>
          <p:cNvSpPr txBox="1"/>
          <p:nvPr/>
        </p:nvSpPr>
        <p:spPr>
          <a:xfrm>
            <a:off x="5537200" y="3003315"/>
            <a:ext cx="3355975" cy="1815882"/>
          </a:xfrm>
          <a:prstGeom prst="rect">
            <a:avLst/>
          </a:prstGeom>
          <a:noFill/>
        </p:spPr>
        <p:txBody>
          <a:bodyPr wrap="square" rtlCol="0">
            <a:spAutoFit/>
          </a:bodyPr>
          <a:lstStyle/>
          <a:p>
            <a:pPr marL="0" indent="0">
              <a:buNone/>
            </a:pPr>
            <a:r>
              <a:rPr lang="de-DE" sz="1400" dirty="0"/>
              <a:t>Informationen zu den einzelnen Arbeitsbereichen/Abteilungen können Sie auf der Homepage des Instituts abrufen:</a:t>
            </a:r>
          </a:p>
          <a:p>
            <a:pPr marL="0" indent="0">
              <a:buNone/>
            </a:pPr>
            <a:endParaRPr lang="de-DE" sz="1400" dirty="0"/>
          </a:p>
          <a:p>
            <a:pPr marL="0" indent="0">
              <a:buNone/>
            </a:pPr>
            <a:r>
              <a:rPr lang="de-DE" sz="1400" dirty="0">
                <a:hlinkClick r:id="rId4"/>
              </a:rPr>
              <a:t>https://www.erziehungswissenschaften.hu-berlin.de/de </a:t>
            </a:r>
            <a:endParaRPr lang="de-DE" sz="1400" dirty="0"/>
          </a:p>
        </p:txBody>
      </p:sp>
    </p:spTree>
  </p:cSld>
  <p:clrMapOvr>
    <a:masterClrMapping/>
  </p:clrMapOvr>
  <p:transition spd="slow" advClick="0" advTm="12000">
    <p:fade thruBlk="1"/>
  </p:transition>
</p:sld>
</file>

<file path=ppt/theme/theme1.xml><?xml version="1.0" encoding="utf-8"?>
<a:theme xmlns:a="http://schemas.openxmlformats.org/drawingml/2006/main" name="090402 hu_deutsch_story (PPTminimizer)bearbeitet5">
  <a:themeElements>
    <a:clrScheme name="Standard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Standarddesign">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l" defTabSz="1095375" rtl="0" eaLnBrk="1" fontAlgn="base" latinLnBrk="0" hangingPunct="1">
          <a:lnSpc>
            <a:spcPct val="100000"/>
          </a:lnSpc>
          <a:spcBef>
            <a:spcPct val="50000"/>
          </a:spcBef>
          <a:spcAft>
            <a:spcPct val="0"/>
          </a:spcAft>
          <a:buClrTx/>
          <a:buSzTx/>
          <a:buFontTx/>
          <a:buNone/>
          <a:tabLst/>
          <a:defRPr kumimoji="0" lang="de-DE" sz="4000" b="0" i="0" u="none" strike="noStrike" cap="none" normalizeH="0" baseline="0">
            <a:ln>
              <a:noFill/>
            </a:ln>
            <a:solidFill>
              <a:schemeClr val="tx1"/>
            </a:solidFill>
            <a:effectLst/>
            <a:latin typeface="Verdana" pitchFamily="-65"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l" defTabSz="1095375" rtl="0" eaLnBrk="1" fontAlgn="base" latinLnBrk="0" hangingPunct="1">
          <a:lnSpc>
            <a:spcPct val="100000"/>
          </a:lnSpc>
          <a:spcBef>
            <a:spcPct val="50000"/>
          </a:spcBef>
          <a:spcAft>
            <a:spcPct val="0"/>
          </a:spcAft>
          <a:buClrTx/>
          <a:buSzTx/>
          <a:buFontTx/>
          <a:buNone/>
          <a:tabLst/>
          <a:defRPr kumimoji="0" lang="de-DE" sz="4000" b="0" i="0" u="none" strike="noStrike" cap="none" normalizeH="0" baseline="0">
            <a:ln>
              <a:noFill/>
            </a:ln>
            <a:solidFill>
              <a:schemeClr val="tx1"/>
            </a:solidFill>
            <a:effectLst/>
            <a:latin typeface="Verdana" pitchFamily="-65" charset="0"/>
          </a:defRPr>
        </a:defPPr>
      </a:lstStyle>
    </a:lnDef>
  </a:objectDefaults>
  <a:extraClrSchemeLst>
    <a:extraClrScheme>
      <a:clrScheme name="Standard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Standard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Standard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Standard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Standard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Standard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Standard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Standard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Standard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Standard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Standard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Standard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090402 hu_deutsch_story (PPTminimizer)bearbeitet5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090402 hu_deutsch_story (PPTminimizer)bearbeitet5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090402 hu_deutsch_story (PPTminimizer)bearbeitet5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090402 hu_deutsch_story (PPTminimizer)bearbeitet5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090402 hu_deutsch_story (PPTminimizer)bearbeitet5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090402 hu_deutsch_story (PPTminimizer)bearbeitet5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090402 hu_deutsch_story (PPTminimizer)bearbeitet5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090402 hu_deutsch_story (PPTminimizer)bearbeitet5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090402 hu_deutsch_story (PPTminimizer)bearbeitet5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090402 hu_deutsch_story (PPTminimizer)bearbeitet5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090402 hu_deutsch_story (PPTminimizer)bearbeitet5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090402 hu_deutsch_story (PPTminimizer)bearbeitet5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090402 hu_deutsch_story (PPTminimizer)bearbeitet5 13">
        <a:dk1>
          <a:srgbClr val="000000"/>
        </a:dk1>
        <a:lt1>
          <a:srgbClr val="EFE9C9"/>
        </a:lt1>
        <a:dk2>
          <a:srgbClr val="000000"/>
        </a:dk2>
        <a:lt2>
          <a:srgbClr val="808080"/>
        </a:lt2>
        <a:accent1>
          <a:srgbClr val="BBE0E3"/>
        </a:accent1>
        <a:accent2>
          <a:srgbClr val="333399"/>
        </a:accent2>
        <a:accent3>
          <a:srgbClr val="F6F2E1"/>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090402 hu_deutsch_story (PPTminimizer)bearbeitet5</Template>
  <TotalTime>0</TotalTime>
  <Words>2100</Words>
  <Application>Microsoft Office PowerPoint</Application>
  <PresentationFormat>Bildschirmpräsentation (4:3)</PresentationFormat>
  <Paragraphs>691</Paragraphs>
  <Slides>34</Slides>
  <Notes>27</Notes>
  <HiddenSlides>0</HiddenSlides>
  <MMClips>0</MMClips>
  <ScaleCrop>false</ScaleCrop>
  <HeadingPairs>
    <vt:vector size="4" baseType="variant">
      <vt:variant>
        <vt:lpstr>Design</vt:lpstr>
      </vt:variant>
      <vt:variant>
        <vt:i4>1</vt:i4>
      </vt:variant>
      <vt:variant>
        <vt:lpstr>Folientitel</vt:lpstr>
      </vt:variant>
      <vt:variant>
        <vt:i4>34</vt:i4>
      </vt:variant>
    </vt:vector>
  </HeadingPairs>
  <TitlesOfParts>
    <vt:vector size="35" baseType="lpstr">
      <vt:lpstr>090402 hu_deutsch_story (PPTminimizer)bearbeitet5</vt:lpstr>
      <vt:lpstr>Humboldt-Universität zu Berlin  Institut für Erziehungswissenschaften Kombinationsbachelorstudiengang Erziehungswissenschaften  (Kern- oder Zweitfach) [Stand: Mai 2022; alle Angaben ohne Gewähr]      www.hu-berlin.de</vt:lpstr>
      <vt:lpstr>PowerPoint-Präsentation</vt:lpstr>
      <vt:lpstr>PowerPoint-Präsentation</vt:lpstr>
      <vt:lpstr>BA Erziehungswissenschaften an der HU</vt:lpstr>
      <vt:lpstr>PowerPoint-Präsentation</vt:lpstr>
      <vt:lpstr>PowerPoint-Präsentation</vt:lpstr>
      <vt:lpstr>PowerPoint-Präsentation</vt:lpstr>
      <vt:lpstr>PowerPoint-Präsentation</vt:lpstr>
      <vt:lpstr>PowerPoint-Präsentation</vt:lpstr>
      <vt:lpstr>Was gibt es noch? </vt:lpstr>
      <vt:lpstr>Gibt es Unterstützung? Das Beratungsangebot der HU</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Kontakt: Ina Wittkopf Geschwister-Scholl-Str. 7, Raum 1.26 E-Mail: denise.wilde@hu-berlin.de  WWW: https://hu-berlin.de/studienfachberatungewi  → Informationen zu den Studiengängen → Studienfachberatung → Studien- und Prüfungsordnungen und Erste Änderungen → Studienverlauf …  Sprechstunde jeden Dienstag von 10:00 – 11:30 Uhr → digital oder in Präsenz möglich (bitte um Anmeldung)  </vt:lpstr>
      <vt:lpstr>Kontakt: Benjamin Edelmann Geschwister-Scholl-Str. 7, Raum 126.1 E-Mail: ewiebstb@hu-berlin.de  WWW: https://hu.berlin/studberat-ewi-ebll  Beratung aus studierender Perspektive zu den Themen:  → Kursplanung und –belegung → Studienstart → Informationen zu Studiengängen → Studien- und Prüfungsordnungen → und viles mehr …  Sprechstunde: → Jeden Mo: 10-11.30 Uhr (via Zoom und nach Vereinbarung)  </vt:lpstr>
      <vt:lpstr>Weiterführenden Beratungsangebote: </vt:lpstr>
      <vt:lpstr>Nicht vergessen: Flyer mitnehmen…</vt:lpstr>
      <vt:lpstr>PowerPoint-Präsentation</vt:lpstr>
      <vt:lpstr>Masterstudiengänge </vt:lpstr>
      <vt:lpstr>Nach dem BA-Abschluss: MA Erziehungswissenschaften</vt:lpstr>
      <vt:lpstr>PowerPoint-Präsentation</vt:lpstr>
      <vt:lpstr>PowerPoint-Präsentation</vt:lpstr>
    </vt:vector>
  </TitlesOfParts>
  <Company>Humboldt Universität zu Berlin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Herzlich willkommen  an der   Humboldt-Universität  zu Berlin</dc:title>
  <dc:creator>praktipr</dc:creator>
  <cp:lastModifiedBy>Ina Wittkopf</cp:lastModifiedBy>
  <cp:revision>359</cp:revision>
  <cp:lastPrinted>2016-06-21T11:03:21Z</cp:lastPrinted>
  <dcterms:created xsi:type="dcterms:W3CDTF">2016-08-02T09:18:33Z</dcterms:created>
  <dcterms:modified xsi:type="dcterms:W3CDTF">2022-06-03T14:16:27Z</dcterms:modified>
</cp:coreProperties>
</file>